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6" r:id="rId7"/>
    <p:sldId id="265" r:id="rId8"/>
    <p:sldId id="267" r:id="rId9"/>
    <p:sldId id="268" r:id="rId10"/>
    <p:sldId id="269" r:id="rId11"/>
    <p:sldId id="271" r:id="rId12"/>
    <p:sldId id="270" r:id="rId13"/>
    <p:sldId id="272" r:id="rId14"/>
    <p:sldId id="273" r:id="rId15"/>
    <p:sldId id="274" r:id="rId16"/>
    <p:sldId id="275" r:id="rId17"/>
    <p:sldId id="276" r:id="rId18"/>
    <p:sldId id="264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87389" autoAdjust="0"/>
  </p:normalViewPr>
  <p:slideViewPr>
    <p:cSldViewPr>
      <p:cViewPr>
        <p:scale>
          <a:sx n="50" d="100"/>
          <a:sy n="50" d="100"/>
        </p:scale>
        <p:origin x="-1956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E25CA7-1FC8-4594-A477-983B80E8CFD8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E69D9214-85CC-4D3E-9FFF-5FD646E72B5E}">
      <dgm:prSet phldrT="[Tekst]" custT="1"/>
      <dgm:spPr/>
      <dgm:t>
        <a:bodyPr/>
        <a:lstStyle/>
        <a:p>
          <a:r>
            <a:rPr lang="pl-PL" sz="1400" dirty="0" smtClean="0"/>
            <a:t>Krok1</a:t>
          </a:r>
          <a:endParaRPr lang="pl-PL" sz="1400" dirty="0"/>
        </a:p>
      </dgm:t>
    </dgm:pt>
    <dgm:pt modelId="{6C978C24-F32C-4E5F-A790-D10A8802B446}" type="parTrans" cxnId="{38E5B536-AF45-4367-A374-E957170A17B7}">
      <dgm:prSet/>
      <dgm:spPr/>
      <dgm:t>
        <a:bodyPr/>
        <a:lstStyle/>
        <a:p>
          <a:endParaRPr lang="pl-PL"/>
        </a:p>
      </dgm:t>
    </dgm:pt>
    <dgm:pt modelId="{5148FC9A-3889-40AB-A87F-07DFA0A78B15}" type="sibTrans" cxnId="{38E5B536-AF45-4367-A374-E957170A17B7}">
      <dgm:prSet/>
      <dgm:spPr/>
      <dgm:t>
        <a:bodyPr/>
        <a:lstStyle/>
        <a:p>
          <a:endParaRPr lang="pl-PL"/>
        </a:p>
      </dgm:t>
    </dgm:pt>
    <dgm:pt modelId="{AC6BBFD2-3EEF-4319-BDF2-7BAFB739D363}">
      <dgm:prSet phldrT="[Tekst]" custT="1"/>
      <dgm:spPr/>
      <dgm:t>
        <a:bodyPr/>
        <a:lstStyle/>
        <a:p>
          <a:r>
            <a:rPr lang="pl-PL" sz="1400" dirty="0" smtClean="0"/>
            <a:t>krok2</a:t>
          </a:r>
          <a:endParaRPr lang="pl-PL" sz="1400" dirty="0"/>
        </a:p>
      </dgm:t>
    </dgm:pt>
    <dgm:pt modelId="{00128A1D-BAEB-424A-9B4E-5D1A2DFC3E2D}" type="parTrans" cxnId="{EA4D7F1C-973F-40EF-8C7B-3E8C55AEF9DB}">
      <dgm:prSet/>
      <dgm:spPr/>
      <dgm:t>
        <a:bodyPr/>
        <a:lstStyle/>
        <a:p>
          <a:endParaRPr lang="pl-PL"/>
        </a:p>
      </dgm:t>
    </dgm:pt>
    <dgm:pt modelId="{FA0CE733-6C87-4885-B2B8-43DDF83EBEAD}" type="sibTrans" cxnId="{EA4D7F1C-973F-40EF-8C7B-3E8C55AEF9DB}">
      <dgm:prSet/>
      <dgm:spPr/>
      <dgm:t>
        <a:bodyPr/>
        <a:lstStyle/>
        <a:p>
          <a:endParaRPr lang="pl-PL"/>
        </a:p>
      </dgm:t>
    </dgm:pt>
    <dgm:pt modelId="{32D3FF3D-D47C-4D65-B48E-2DC73818B45A}">
      <dgm:prSet phldrT="[Tekst]" custT="1"/>
      <dgm:spPr/>
      <dgm:t>
        <a:bodyPr/>
        <a:lstStyle/>
        <a:p>
          <a:r>
            <a:rPr lang="pl-PL" sz="1400" dirty="0" smtClean="0"/>
            <a:t>krok3</a:t>
          </a:r>
          <a:endParaRPr lang="pl-PL" sz="1400" dirty="0"/>
        </a:p>
      </dgm:t>
    </dgm:pt>
    <dgm:pt modelId="{DB715988-A13C-4C61-BBC9-375C36A35CE2}" type="parTrans" cxnId="{A567DCDE-F08E-42B6-9ED6-E2232E1D8414}">
      <dgm:prSet/>
      <dgm:spPr/>
      <dgm:t>
        <a:bodyPr/>
        <a:lstStyle/>
        <a:p>
          <a:endParaRPr lang="pl-PL"/>
        </a:p>
      </dgm:t>
    </dgm:pt>
    <dgm:pt modelId="{F74841E9-B25C-4A49-AC5E-26C109E30D70}" type="sibTrans" cxnId="{A567DCDE-F08E-42B6-9ED6-E2232E1D8414}">
      <dgm:prSet/>
      <dgm:spPr/>
      <dgm:t>
        <a:bodyPr/>
        <a:lstStyle/>
        <a:p>
          <a:endParaRPr lang="pl-PL"/>
        </a:p>
      </dgm:t>
    </dgm:pt>
    <dgm:pt modelId="{BF1D31DD-67A8-4AE0-8B2A-CA9D4481DF13}">
      <dgm:prSet phldrT="[Tekst]" custT="1"/>
      <dgm:spPr/>
      <dgm:t>
        <a:bodyPr/>
        <a:lstStyle/>
        <a:p>
          <a:r>
            <a:rPr lang="pl-PL" sz="1400" dirty="0" smtClean="0"/>
            <a:t>krok4</a:t>
          </a:r>
          <a:endParaRPr lang="pl-PL" sz="1400" dirty="0"/>
        </a:p>
      </dgm:t>
    </dgm:pt>
    <dgm:pt modelId="{73AEB643-849A-4208-88F3-F8B62DEA8FE7}" type="parTrans" cxnId="{68347CE7-CE9A-45D5-8996-2A60ACDCA518}">
      <dgm:prSet/>
      <dgm:spPr/>
      <dgm:t>
        <a:bodyPr/>
        <a:lstStyle/>
        <a:p>
          <a:endParaRPr lang="pl-PL"/>
        </a:p>
      </dgm:t>
    </dgm:pt>
    <dgm:pt modelId="{4BB33FC4-A1EE-45C0-9A1E-297B8C932C82}" type="sibTrans" cxnId="{68347CE7-CE9A-45D5-8996-2A60ACDCA518}">
      <dgm:prSet/>
      <dgm:spPr/>
      <dgm:t>
        <a:bodyPr/>
        <a:lstStyle/>
        <a:p>
          <a:endParaRPr lang="pl-PL"/>
        </a:p>
      </dgm:t>
    </dgm:pt>
    <dgm:pt modelId="{6530336B-5965-44B8-A975-09958C25FAFF}" type="pres">
      <dgm:prSet presAssocID="{2EE25CA7-1FC8-4594-A477-983B80E8CFD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8984876-06A3-4B24-B228-0161E28EC8CF}" type="pres">
      <dgm:prSet presAssocID="{E69D9214-85CC-4D3E-9FFF-5FD646E72B5E}" presName="root1" presStyleCnt="0"/>
      <dgm:spPr/>
    </dgm:pt>
    <dgm:pt modelId="{E4294ACA-15C8-4C98-B4A4-4F50BBB68D1E}" type="pres">
      <dgm:prSet presAssocID="{E69D9214-85CC-4D3E-9FFF-5FD646E72B5E}" presName="LevelOneTextNode" presStyleLbl="node0" presStyleIdx="0" presStyleCnt="1" custScaleX="57051" custScaleY="51538" custLinFactNeighborX="-24" custLinFactNeighborY="304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1C07C66-FBF7-470F-A4FE-227696E60618}" type="pres">
      <dgm:prSet presAssocID="{E69D9214-85CC-4D3E-9FFF-5FD646E72B5E}" presName="level2hierChild" presStyleCnt="0"/>
      <dgm:spPr/>
    </dgm:pt>
    <dgm:pt modelId="{F07C8453-FFD5-4E21-9B49-49DA3081076C}" type="pres">
      <dgm:prSet presAssocID="{00128A1D-BAEB-424A-9B4E-5D1A2DFC3E2D}" presName="conn2-1" presStyleLbl="parChTrans1D2" presStyleIdx="0" presStyleCnt="1"/>
      <dgm:spPr/>
      <dgm:t>
        <a:bodyPr/>
        <a:lstStyle/>
        <a:p>
          <a:endParaRPr lang="pl-PL"/>
        </a:p>
      </dgm:t>
    </dgm:pt>
    <dgm:pt modelId="{A89FBE32-3B26-470C-9A39-CE57B95B66E3}" type="pres">
      <dgm:prSet presAssocID="{00128A1D-BAEB-424A-9B4E-5D1A2DFC3E2D}" presName="connTx" presStyleLbl="parChTrans1D2" presStyleIdx="0" presStyleCnt="1"/>
      <dgm:spPr/>
      <dgm:t>
        <a:bodyPr/>
        <a:lstStyle/>
        <a:p>
          <a:endParaRPr lang="pl-PL"/>
        </a:p>
      </dgm:t>
    </dgm:pt>
    <dgm:pt modelId="{97BE9966-BCE2-4A7E-8A86-3714D6F80912}" type="pres">
      <dgm:prSet presAssocID="{AC6BBFD2-3EEF-4319-BDF2-7BAFB739D363}" presName="root2" presStyleCnt="0"/>
      <dgm:spPr/>
    </dgm:pt>
    <dgm:pt modelId="{F8E2510D-7DDA-4130-930C-1369762DD995}" type="pres">
      <dgm:prSet presAssocID="{AC6BBFD2-3EEF-4319-BDF2-7BAFB739D363}" presName="LevelTwoTextNode" presStyleLbl="node2" presStyleIdx="0" presStyleCnt="1" custScaleX="57051" custScaleY="51538" custLinFactNeighborX="-13005" custLinFactNeighborY="304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FCDEDF5-6421-4115-B5AB-2D79F174296B}" type="pres">
      <dgm:prSet presAssocID="{AC6BBFD2-3EEF-4319-BDF2-7BAFB739D363}" presName="level3hierChild" presStyleCnt="0"/>
      <dgm:spPr/>
    </dgm:pt>
    <dgm:pt modelId="{39D9D89A-D7E2-4630-AC75-E267CA692199}" type="pres">
      <dgm:prSet presAssocID="{DB715988-A13C-4C61-BBC9-375C36A35CE2}" presName="conn2-1" presStyleLbl="parChTrans1D3" presStyleIdx="0" presStyleCnt="1"/>
      <dgm:spPr/>
      <dgm:t>
        <a:bodyPr/>
        <a:lstStyle/>
        <a:p>
          <a:endParaRPr lang="pl-PL"/>
        </a:p>
      </dgm:t>
    </dgm:pt>
    <dgm:pt modelId="{80391121-51A1-40ED-AF95-D40B8B0A24F7}" type="pres">
      <dgm:prSet presAssocID="{DB715988-A13C-4C61-BBC9-375C36A35CE2}" presName="connTx" presStyleLbl="parChTrans1D3" presStyleIdx="0" presStyleCnt="1"/>
      <dgm:spPr/>
      <dgm:t>
        <a:bodyPr/>
        <a:lstStyle/>
        <a:p>
          <a:endParaRPr lang="pl-PL"/>
        </a:p>
      </dgm:t>
    </dgm:pt>
    <dgm:pt modelId="{F7BB059C-886D-472B-AE7E-CD6F52D66DEA}" type="pres">
      <dgm:prSet presAssocID="{32D3FF3D-D47C-4D65-B48E-2DC73818B45A}" presName="root2" presStyleCnt="0"/>
      <dgm:spPr/>
    </dgm:pt>
    <dgm:pt modelId="{6AE15D2C-252E-411A-9C45-E99C39FC0E51}" type="pres">
      <dgm:prSet presAssocID="{32D3FF3D-D47C-4D65-B48E-2DC73818B45A}" presName="LevelTwoTextNode" presStyleLbl="node3" presStyleIdx="0" presStyleCnt="1" custScaleX="57051" custScaleY="51538" custLinFactNeighborX="-25985" custLinFactNeighborY="304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31E35B1-6351-4979-B680-FCF7877C3472}" type="pres">
      <dgm:prSet presAssocID="{32D3FF3D-D47C-4D65-B48E-2DC73818B45A}" presName="level3hierChild" presStyleCnt="0"/>
      <dgm:spPr/>
    </dgm:pt>
    <dgm:pt modelId="{3440E877-2786-4C02-884D-5678C961603E}" type="pres">
      <dgm:prSet presAssocID="{73AEB643-849A-4208-88F3-F8B62DEA8FE7}" presName="conn2-1" presStyleLbl="parChTrans1D4" presStyleIdx="0" presStyleCnt="1"/>
      <dgm:spPr/>
      <dgm:t>
        <a:bodyPr/>
        <a:lstStyle/>
        <a:p>
          <a:endParaRPr lang="pl-PL"/>
        </a:p>
      </dgm:t>
    </dgm:pt>
    <dgm:pt modelId="{FD12B16C-61AA-496D-BE26-04DD7F7671C4}" type="pres">
      <dgm:prSet presAssocID="{73AEB643-849A-4208-88F3-F8B62DEA8FE7}" presName="connTx" presStyleLbl="parChTrans1D4" presStyleIdx="0" presStyleCnt="1"/>
      <dgm:spPr/>
      <dgm:t>
        <a:bodyPr/>
        <a:lstStyle/>
        <a:p>
          <a:endParaRPr lang="pl-PL"/>
        </a:p>
      </dgm:t>
    </dgm:pt>
    <dgm:pt modelId="{BA466078-8515-48E4-A0CF-696B21572CD4}" type="pres">
      <dgm:prSet presAssocID="{BF1D31DD-67A8-4AE0-8B2A-CA9D4481DF13}" presName="root2" presStyleCnt="0"/>
      <dgm:spPr/>
    </dgm:pt>
    <dgm:pt modelId="{58C7B2EB-5480-4444-8172-FE9410171450}" type="pres">
      <dgm:prSet presAssocID="{BF1D31DD-67A8-4AE0-8B2A-CA9D4481DF13}" presName="LevelTwoTextNode" presStyleLbl="node4" presStyleIdx="0" presStyleCnt="1" custScaleX="57051" custScaleY="51538" custLinFactNeighborX="-42965" custLinFactNeighborY="304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942E13D-021A-4971-93D8-414480DB93F2}" type="pres">
      <dgm:prSet presAssocID="{BF1D31DD-67A8-4AE0-8B2A-CA9D4481DF13}" presName="level3hierChild" presStyleCnt="0"/>
      <dgm:spPr/>
    </dgm:pt>
  </dgm:ptLst>
  <dgm:cxnLst>
    <dgm:cxn modelId="{A996E6B5-36B0-47E2-A6E8-AEC4DDE2167F}" type="presOf" srcId="{00128A1D-BAEB-424A-9B4E-5D1A2DFC3E2D}" destId="{F07C8453-FFD5-4E21-9B49-49DA3081076C}" srcOrd="0" destOrd="0" presId="urn:microsoft.com/office/officeart/2005/8/layout/hierarchy2"/>
    <dgm:cxn modelId="{68347CE7-CE9A-45D5-8996-2A60ACDCA518}" srcId="{32D3FF3D-D47C-4D65-B48E-2DC73818B45A}" destId="{BF1D31DD-67A8-4AE0-8B2A-CA9D4481DF13}" srcOrd="0" destOrd="0" parTransId="{73AEB643-849A-4208-88F3-F8B62DEA8FE7}" sibTransId="{4BB33FC4-A1EE-45C0-9A1E-297B8C932C82}"/>
    <dgm:cxn modelId="{A3249500-2CC8-4895-A1AD-8053CEC7A61E}" type="presOf" srcId="{73AEB643-849A-4208-88F3-F8B62DEA8FE7}" destId="{FD12B16C-61AA-496D-BE26-04DD7F7671C4}" srcOrd="1" destOrd="0" presId="urn:microsoft.com/office/officeart/2005/8/layout/hierarchy2"/>
    <dgm:cxn modelId="{1C2177FC-A518-43DA-BD17-9E7C974F1F13}" type="presOf" srcId="{BF1D31DD-67A8-4AE0-8B2A-CA9D4481DF13}" destId="{58C7B2EB-5480-4444-8172-FE9410171450}" srcOrd="0" destOrd="0" presId="urn:microsoft.com/office/officeart/2005/8/layout/hierarchy2"/>
    <dgm:cxn modelId="{F110C39C-25A6-444E-8DC0-C2B87AE5E3A0}" type="presOf" srcId="{2EE25CA7-1FC8-4594-A477-983B80E8CFD8}" destId="{6530336B-5965-44B8-A975-09958C25FAFF}" srcOrd="0" destOrd="0" presId="urn:microsoft.com/office/officeart/2005/8/layout/hierarchy2"/>
    <dgm:cxn modelId="{EA7E3670-0F29-4FED-B376-0CE3BA86BC83}" type="presOf" srcId="{E69D9214-85CC-4D3E-9FFF-5FD646E72B5E}" destId="{E4294ACA-15C8-4C98-B4A4-4F50BBB68D1E}" srcOrd="0" destOrd="0" presId="urn:microsoft.com/office/officeart/2005/8/layout/hierarchy2"/>
    <dgm:cxn modelId="{CAD2E52B-6627-4F4A-BDBB-02461E09D353}" type="presOf" srcId="{DB715988-A13C-4C61-BBC9-375C36A35CE2}" destId="{39D9D89A-D7E2-4630-AC75-E267CA692199}" srcOrd="0" destOrd="0" presId="urn:microsoft.com/office/officeart/2005/8/layout/hierarchy2"/>
    <dgm:cxn modelId="{F890F89B-8931-4ABB-BCB0-1F9182F7EBCB}" type="presOf" srcId="{00128A1D-BAEB-424A-9B4E-5D1A2DFC3E2D}" destId="{A89FBE32-3B26-470C-9A39-CE57B95B66E3}" srcOrd="1" destOrd="0" presId="urn:microsoft.com/office/officeart/2005/8/layout/hierarchy2"/>
    <dgm:cxn modelId="{EA4D7F1C-973F-40EF-8C7B-3E8C55AEF9DB}" srcId="{E69D9214-85CC-4D3E-9FFF-5FD646E72B5E}" destId="{AC6BBFD2-3EEF-4319-BDF2-7BAFB739D363}" srcOrd="0" destOrd="0" parTransId="{00128A1D-BAEB-424A-9B4E-5D1A2DFC3E2D}" sibTransId="{FA0CE733-6C87-4885-B2B8-43DDF83EBEAD}"/>
    <dgm:cxn modelId="{38E5B536-AF45-4367-A374-E957170A17B7}" srcId="{2EE25CA7-1FC8-4594-A477-983B80E8CFD8}" destId="{E69D9214-85CC-4D3E-9FFF-5FD646E72B5E}" srcOrd="0" destOrd="0" parTransId="{6C978C24-F32C-4E5F-A790-D10A8802B446}" sibTransId="{5148FC9A-3889-40AB-A87F-07DFA0A78B15}"/>
    <dgm:cxn modelId="{A567DCDE-F08E-42B6-9ED6-E2232E1D8414}" srcId="{AC6BBFD2-3EEF-4319-BDF2-7BAFB739D363}" destId="{32D3FF3D-D47C-4D65-B48E-2DC73818B45A}" srcOrd="0" destOrd="0" parTransId="{DB715988-A13C-4C61-BBC9-375C36A35CE2}" sibTransId="{F74841E9-B25C-4A49-AC5E-26C109E30D70}"/>
    <dgm:cxn modelId="{3A9DF238-6CBB-46FE-8E52-6AB0CC9ACE86}" type="presOf" srcId="{32D3FF3D-D47C-4D65-B48E-2DC73818B45A}" destId="{6AE15D2C-252E-411A-9C45-E99C39FC0E51}" srcOrd="0" destOrd="0" presId="urn:microsoft.com/office/officeart/2005/8/layout/hierarchy2"/>
    <dgm:cxn modelId="{22AC9EF0-3880-4522-BA62-F63DAF81B141}" type="presOf" srcId="{DB715988-A13C-4C61-BBC9-375C36A35CE2}" destId="{80391121-51A1-40ED-AF95-D40B8B0A24F7}" srcOrd="1" destOrd="0" presId="urn:microsoft.com/office/officeart/2005/8/layout/hierarchy2"/>
    <dgm:cxn modelId="{F8BAD5F4-82B2-4E54-A6E3-CEA2B4B1CA44}" type="presOf" srcId="{73AEB643-849A-4208-88F3-F8B62DEA8FE7}" destId="{3440E877-2786-4C02-884D-5678C961603E}" srcOrd="0" destOrd="0" presId="urn:microsoft.com/office/officeart/2005/8/layout/hierarchy2"/>
    <dgm:cxn modelId="{93B82930-AAF7-4BCE-A93D-09535395FA87}" type="presOf" srcId="{AC6BBFD2-3EEF-4319-BDF2-7BAFB739D363}" destId="{F8E2510D-7DDA-4130-930C-1369762DD995}" srcOrd="0" destOrd="0" presId="urn:microsoft.com/office/officeart/2005/8/layout/hierarchy2"/>
    <dgm:cxn modelId="{08A3D258-4AD7-4D25-8553-0A700F33BB62}" type="presParOf" srcId="{6530336B-5965-44B8-A975-09958C25FAFF}" destId="{38984876-06A3-4B24-B228-0161E28EC8CF}" srcOrd="0" destOrd="0" presId="urn:microsoft.com/office/officeart/2005/8/layout/hierarchy2"/>
    <dgm:cxn modelId="{F540F70D-6345-4CA8-B145-0329E0745EF7}" type="presParOf" srcId="{38984876-06A3-4B24-B228-0161E28EC8CF}" destId="{E4294ACA-15C8-4C98-B4A4-4F50BBB68D1E}" srcOrd="0" destOrd="0" presId="urn:microsoft.com/office/officeart/2005/8/layout/hierarchy2"/>
    <dgm:cxn modelId="{989F3E9E-E6DC-4FD3-A231-E7EF2B7892FC}" type="presParOf" srcId="{38984876-06A3-4B24-B228-0161E28EC8CF}" destId="{81C07C66-FBF7-470F-A4FE-227696E60618}" srcOrd="1" destOrd="0" presId="urn:microsoft.com/office/officeart/2005/8/layout/hierarchy2"/>
    <dgm:cxn modelId="{5BEDCA0E-759B-4BEF-850F-62F6BAB18F9B}" type="presParOf" srcId="{81C07C66-FBF7-470F-A4FE-227696E60618}" destId="{F07C8453-FFD5-4E21-9B49-49DA3081076C}" srcOrd="0" destOrd="0" presId="urn:microsoft.com/office/officeart/2005/8/layout/hierarchy2"/>
    <dgm:cxn modelId="{7E9E5129-DB9D-4636-AAF2-B53AFEB5C01B}" type="presParOf" srcId="{F07C8453-FFD5-4E21-9B49-49DA3081076C}" destId="{A89FBE32-3B26-470C-9A39-CE57B95B66E3}" srcOrd="0" destOrd="0" presId="urn:microsoft.com/office/officeart/2005/8/layout/hierarchy2"/>
    <dgm:cxn modelId="{394B6B30-4868-4A62-A978-1362E06F5605}" type="presParOf" srcId="{81C07C66-FBF7-470F-A4FE-227696E60618}" destId="{97BE9966-BCE2-4A7E-8A86-3714D6F80912}" srcOrd="1" destOrd="0" presId="urn:microsoft.com/office/officeart/2005/8/layout/hierarchy2"/>
    <dgm:cxn modelId="{3520DD34-4E7E-4F25-948B-9B1614DD5174}" type="presParOf" srcId="{97BE9966-BCE2-4A7E-8A86-3714D6F80912}" destId="{F8E2510D-7DDA-4130-930C-1369762DD995}" srcOrd="0" destOrd="0" presId="urn:microsoft.com/office/officeart/2005/8/layout/hierarchy2"/>
    <dgm:cxn modelId="{8111686C-4FEB-4649-8B9A-3686387E8FAB}" type="presParOf" srcId="{97BE9966-BCE2-4A7E-8A86-3714D6F80912}" destId="{7FCDEDF5-6421-4115-B5AB-2D79F174296B}" srcOrd="1" destOrd="0" presId="urn:microsoft.com/office/officeart/2005/8/layout/hierarchy2"/>
    <dgm:cxn modelId="{BC5ADE6D-9770-4328-BFE7-2FACD2E8DABD}" type="presParOf" srcId="{7FCDEDF5-6421-4115-B5AB-2D79F174296B}" destId="{39D9D89A-D7E2-4630-AC75-E267CA692199}" srcOrd="0" destOrd="0" presId="urn:microsoft.com/office/officeart/2005/8/layout/hierarchy2"/>
    <dgm:cxn modelId="{1E0BCC65-7AD9-4B27-AFB7-EB5021CDFC32}" type="presParOf" srcId="{39D9D89A-D7E2-4630-AC75-E267CA692199}" destId="{80391121-51A1-40ED-AF95-D40B8B0A24F7}" srcOrd="0" destOrd="0" presId="urn:microsoft.com/office/officeart/2005/8/layout/hierarchy2"/>
    <dgm:cxn modelId="{1DEA5C65-0144-4151-92B8-E9C4FB58E0A8}" type="presParOf" srcId="{7FCDEDF5-6421-4115-B5AB-2D79F174296B}" destId="{F7BB059C-886D-472B-AE7E-CD6F52D66DEA}" srcOrd="1" destOrd="0" presId="urn:microsoft.com/office/officeart/2005/8/layout/hierarchy2"/>
    <dgm:cxn modelId="{6ABB66E4-EC4A-4B4B-8CD3-F54153FC18AC}" type="presParOf" srcId="{F7BB059C-886D-472B-AE7E-CD6F52D66DEA}" destId="{6AE15D2C-252E-411A-9C45-E99C39FC0E51}" srcOrd="0" destOrd="0" presId="urn:microsoft.com/office/officeart/2005/8/layout/hierarchy2"/>
    <dgm:cxn modelId="{7792931F-BD4D-41B6-8658-BE06A0CD504A}" type="presParOf" srcId="{F7BB059C-886D-472B-AE7E-CD6F52D66DEA}" destId="{E31E35B1-6351-4979-B680-FCF7877C3472}" srcOrd="1" destOrd="0" presId="urn:microsoft.com/office/officeart/2005/8/layout/hierarchy2"/>
    <dgm:cxn modelId="{2C2F4DA5-B8DB-451C-8E87-FEA1C112A3A6}" type="presParOf" srcId="{E31E35B1-6351-4979-B680-FCF7877C3472}" destId="{3440E877-2786-4C02-884D-5678C961603E}" srcOrd="0" destOrd="0" presId="urn:microsoft.com/office/officeart/2005/8/layout/hierarchy2"/>
    <dgm:cxn modelId="{77A11509-84DC-47BC-BEAB-47EE3742E26F}" type="presParOf" srcId="{3440E877-2786-4C02-884D-5678C961603E}" destId="{FD12B16C-61AA-496D-BE26-04DD7F7671C4}" srcOrd="0" destOrd="0" presId="urn:microsoft.com/office/officeart/2005/8/layout/hierarchy2"/>
    <dgm:cxn modelId="{D60A4DFA-7526-409C-9118-56F0C968EB67}" type="presParOf" srcId="{E31E35B1-6351-4979-B680-FCF7877C3472}" destId="{BA466078-8515-48E4-A0CF-696B21572CD4}" srcOrd="1" destOrd="0" presId="urn:microsoft.com/office/officeart/2005/8/layout/hierarchy2"/>
    <dgm:cxn modelId="{4F8C5D0E-F317-4120-908D-C6D873038A48}" type="presParOf" srcId="{BA466078-8515-48E4-A0CF-696B21572CD4}" destId="{58C7B2EB-5480-4444-8172-FE9410171450}" srcOrd="0" destOrd="0" presId="urn:microsoft.com/office/officeart/2005/8/layout/hierarchy2"/>
    <dgm:cxn modelId="{BDDEFE83-2724-4245-8470-16B787936957}" type="presParOf" srcId="{BA466078-8515-48E4-A0CF-696B21572CD4}" destId="{C942E13D-021A-4971-93D8-414480DB93F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E25CA7-1FC8-4594-A477-983B80E8CFD8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E69D9214-85CC-4D3E-9FFF-5FD646E72B5E}">
      <dgm:prSet phldrT="[Tekst]" custT="1"/>
      <dgm:spPr/>
      <dgm:t>
        <a:bodyPr/>
        <a:lstStyle/>
        <a:p>
          <a:r>
            <a:rPr lang="pl-PL" sz="1400" dirty="0" smtClean="0"/>
            <a:t>Poziom1	</a:t>
          </a:r>
          <a:endParaRPr lang="pl-PL" sz="1400" dirty="0"/>
        </a:p>
      </dgm:t>
    </dgm:pt>
    <dgm:pt modelId="{6C978C24-F32C-4E5F-A790-D10A8802B446}" type="parTrans" cxnId="{38E5B536-AF45-4367-A374-E957170A17B7}">
      <dgm:prSet/>
      <dgm:spPr/>
      <dgm:t>
        <a:bodyPr/>
        <a:lstStyle/>
        <a:p>
          <a:endParaRPr lang="pl-PL"/>
        </a:p>
      </dgm:t>
    </dgm:pt>
    <dgm:pt modelId="{5148FC9A-3889-40AB-A87F-07DFA0A78B15}" type="sibTrans" cxnId="{38E5B536-AF45-4367-A374-E957170A17B7}">
      <dgm:prSet/>
      <dgm:spPr/>
      <dgm:t>
        <a:bodyPr/>
        <a:lstStyle/>
        <a:p>
          <a:endParaRPr lang="pl-PL"/>
        </a:p>
      </dgm:t>
    </dgm:pt>
    <dgm:pt modelId="{AC6BBFD2-3EEF-4319-BDF2-7BAFB739D363}">
      <dgm:prSet phldrT="[Tekst]" custT="1"/>
      <dgm:spPr/>
      <dgm:t>
        <a:bodyPr/>
        <a:lstStyle/>
        <a:p>
          <a:r>
            <a:rPr lang="pl-PL" sz="1400" dirty="0" smtClean="0"/>
            <a:t>Poziom2</a:t>
          </a:r>
          <a:endParaRPr lang="pl-PL" sz="1400" dirty="0"/>
        </a:p>
      </dgm:t>
    </dgm:pt>
    <dgm:pt modelId="{00128A1D-BAEB-424A-9B4E-5D1A2DFC3E2D}" type="parTrans" cxnId="{EA4D7F1C-973F-40EF-8C7B-3E8C55AEF9DB}">
      <dgm:prSet/>
      <dgm:spPr/>
      <dgm:t>
        <a:bodyPr/>
        <a:lstStyle/>
        <a:p>
          <a:endParaRPr lang="pl-PL"/>
        </a:p>
      </dgm:t>
    </dgm:pt>
    <dgm:pt modelId="{FA0CE733-6C87-4885-B2B8-43DDF83EBEAD}" type="sibTrans" cxnId="{EA4D7F1C-973F-40EF-8C7B-3E8C55AEF9DB}">
      <dgm:prSet/>
      <dgm:spPr/>
      <dgm:t>
        <a:bodyPr/>
        <a:lstStyle/>
        <a:p>
          <a:endParaRPr lang="pl-PL"/>
        </a:p>
      </dgm:t>
    </dgm:pt>
    <dgm:pt modelId="{32D3FF3D-D47C-4D65-B48E-2DC73818B45A}">
      <dgm:prSet phldrT="[Tekst]" custT="1"/>
      <dgm:spPr/>
      <dgm:t>
        <a:bodyPr/>
        <a:lstStyle/>
        <a:p>
          <a:r>
            <a:rPr lang="pl-PL" sz="1400" dirty="0" smtClean="0"/>
            <a:t>Poziom3.0</a:t>
          </a:r>
          <a:endParaRPr lang="pl-PL" sz="1400" dirty="0"/>
        </a:p>
      </dgm:t>
    </dgm:pt>
    <dgm:pt modelId="{DB715988-A13C-4C61-BBC9-375C36A35CE2}" type="parTrans" cxnId="{A567DCDE-F08E-42B6-9ED6-E2232E1D8414}">
      <dgm:prSet/>
      <dgm:spPr/>
      <dgm:t>
        <a:bodyPr/>
        <a:lstStyle/>
        <a:p>
          <a:endParaRPr lang="pl-PL"/>
        </a:p>
      </dgm:t>
    </dgm:pt>
    <dgm:pt modelId="{F74841E9-B25C-4A49-AC5E-26C109E30D70}" type="sibTrans" cxnId="{A567DCDE-F08E-42B6-9ED6-E2232E1D8414}">
      <dgm:prSet/>
      <dgm:spPr/>
      <dgm:t>
        <a:bodyPr/>
        <a:lstStyle/>
        <a:p>
          <a:endParaRPr lang="pl-PL"/>
        </a:p>
      </dgm:t>
    </dgm:pt>
    <dgm:pt modelId="{8EC8F358-CAED-4B43-BE01-1F412AEAE45A}">
      <dgm:prSet phldrT="[Tekst]" custT="1"/>
      <dgm:spPr/>
      <dgm:t>
        <a:bodyPr/>
        <a:lstStyle/>
        <a:p>
          <a:r>
            <a:rPr lang="pl-PL" sz="1400" dirty="0" smtClean="0"/>
            <a:t>Poziom3.1</a:t>
          </a:r>
          <a:endParaRPr lang="pl-PL" sz="1400" dirty="0"/>
        </a:p>
      </dgm:t>
    </dgm:pt>
    <dgm:pt modelId="{10CABF93-F087-4636-816E-94FEE11BC7C4}" type="parTrans" cxnId="{62FA5672-2E04-48D4-8F63-BFC1CB7D0677}">
      <dgm:prSet/>
      <dgm:spPr/>
      <dgm:t>
        <a:bodyPr/>
        <a:lstStyle/>
        <a:p>
          <a:endParaRPr lang="pl-PL"/>
        </a:p>
      </dgm:t>
    </dgm:pt>
    <dgm:pt modelId="{9E64BA17-E2AD-49AE-8F87-FBB3572FB22D}" type="sibTrans" cxnId="{62FA5672-2E04-48D4-8F63-BFC1CB7D0677}">
      <dgm:prSet/>
      <dgm:spPr/>
      <dgm:t>
        <a:bodyPr/>
        <a:lstStyle/>
        <a:p>
          <a:endParaRPr lang="pl-PL"/>
        </a:p>
      </dgm:t>
    </dgm:pt>
    <dgm:pt modelId="{A5F842BE-13F9-467A-A7D2-7021A508863D}">
      <dgm:prSet phldrT="[Tekst]" custT="1"/>
      <dgm:spPr/>
      <dgm:t>
        <a:bodyPr/>
        <a:lstStyle/>
        <a:p>
          <a:r>
            <a:rPr lang="pl-PL" sz="1400" dirty="0" smtClean="0"/>
            <a:t>Poziom4</a:t>
          </a:r>
          <a:endParaRPr lang="pl-PL" sz="1800" dirty="0"/>
        </a:p>
      </dgm:t>
    </dgm:pt>
    <dgm:pt modelId="{248BE0AD-118B-4835-B9A2-7BD9070264B2}" type="sibTrans" cxnId="{B705D51A-FED3-4732-9232-45E5E53E6B57}">
      <dgm:prSet/>
      <dgm:spPr/>
      <dgm:t>
        <a:bodyPr/>
        <a:lstStyle/>
        <a:p>
          <a:endParaRPr lang="pl-PL"/>
        </a:p>
      </dgm:t>
    </dgm:pt>
    <dgm:pt modelId="{09A7115B-2D7B-42DA-81DD-EF22B0E35A33}" type="parTrans" cxnId="{B705D51A-FED3-4732-9232-45E5E53E6B57}">
      <dgm:prSet/>
      <dgm:spPr/>
      <dgm:t>
        <a:bodyPr/>
        <a:lstStyle/>
        <a:p>
          <a:endParaRPr lang="pl-PL"/>
        </a:p>
      </dgm:t>
    </dgm:pt>
    <dgm:pt modelId="{6530336B-5965-44B8-A975-09958C25FAFF}" type="pres">
      <dgm:prSet presAssocID="{2EE25CA7-1FC8-4594-A477-983B80E8CFD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8984876-06A3-4B24-B228-0161E28EC8CF}" type="pres">
      <dgm:prSet presAssocID="{E69D9214-85CC-4D3E-9FFF-5FD646E72B5E}" presName="root1" presStyleCnt="0"/>
      <dgm:spPr/>
    </dgm:pt>
    <dgm:pt modelId="{E4294ACA-15C8-4C98-B4A4-4F50BBB68D1E}" type="pres">
      <dgm:prSet presAssocID="{E69D9214-85CC-4D3E-9FFF-5FD646E72B5E}" presName="LevelOneTextNode" presStyleLbl="node0" presStyleIdx="0" presStyleCnt="1" custScaleX="42638" custScaleY="29157" custLinFactNeighborX="50057" custLinFactNeighborY="-5080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1C07C66-FBF7-470F-A4FE-227696E60618}" type="pres">
      <dgm:prSet presAssocID="{E69D9214-85CC-4D3E-9FFF-5FD646E72B5E}" presName="level2hierChild" presStyleCnt="0"/>
      <dgm:spPr/>
    </dgm:pt>
    <dgm:pt modelId="{F07C8453-FFD5-4E21-9B49-49DA3081076C}" type="pres">
      <dgm:prSet presAssocID="{00128A1D-BAEB-424A-9B4E-5D1A2DFC3E2D}" presName="conn2-1" presStyleLbl="parChTrans1D2" presStyleIdx="0" presStyleCnt="1"/>
      <dgm:spPr/>
      <dgm:t>
        <a:bodyPr/>
        <a:lstStyle/>
        <a:p>
          <a:endParaRPr lang="pl-PL"/>
        </a:p>
      </dgm:t>
    </dgm:pt>
    <dgm:pt modelId="{A89FBE32-3B26-470C-9A39-CE57B95B66E3}" type="pres">
      <dgm:prSet presAssocID="{00128A1D-BAEB-424A-9B4E-5D1A2DFC3E2D}" presName="connTx" presStyleLbl="parChTrans1D2" presStyleIdx="0" presStyleCnt="1"/>
      <dgm:spPr/>
      <dgm:t>
        <a:bodyPr/>
        <a:lstStyle/>
        <a:p>
          <a:endParaRPr lang="pl-PL"/>
        </a:p>
      </dgm:t>
    </dgm:pt>
    <dgm:pt modelId="{97BE9966-BCE2-4A7E-8A86-3714D6F80912}" type="pres">
      <dgm:prSet presAssocID="{AC6BBFD2-3EEF-4319-BDF2-7BAFB739D363}" presName="root2" presStyleCnt="0"/>
      <dgm:spPr/>
    </dgm:pt>
    <dgm:pt modelId="{F8E2510D-7DDA-4130-930C-1369762DD995}" type="pres">
      <dgm:prSet presAssocID="{AC6BBFD2-3EEF-4319-BDF2-7BAFB739D363}" presName="LevelTwoTextNode" presStyleLbl="node2" presStyleIdx="0" presStyleCnt="1" custScaleX="42638" custScaleY="29157" custLinFactNeighborX="32793" custLinFactNeighborY="-4101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FCDEDF5-6421-4115-B5AB-2D79F174296B}" type="pres">
      <dgm:prSet presAssocID="{AC6BBFD2-3EEF-4319-BDF2-7BAFB739D363}" presName="level3hierChild" presStyleCnt="0"/>
      <dgm:spPr/>
    </dgm:pt>
    <dgm:pt modelId="{BC8972DA-25A9-476F-B067-BBB3F37E8B90}" type="pres">
      <dgm:prSet presAssocID="{10CABF93-F087-4636-816E-94FEE11BC7C4}" presName="conn2-1" presStyleLbl="parChTrans1D3" presStyleIdx="0" presStyleCnt="2"/>
      <dgm:spPr/>
      <dgm:t>
        <a:bodyPr/>
        <a:lstStyle/>
        <a:p>
          <a:endParaRPr lang="pl-PL"/>
        </a:p>
      </dgm:t>
    </dgm:pt>
    <dgm:pt modelId="{98DFD34B-36CA-451B-B9EB-08FFECEA7D61}" type="pres">
      <dgm:prSet presAssocID="{10CABF93-F087-4636-816E-94FEE11BC7C4}" presName="connTx" presStyleLbl="parChTrans1D3" presStyleIdx="0" presStyleCnt="2"/>
      <dgm:spPr/>
      <dgm:t>
        <a:bodyPr/>
        <a:lstStyle/>
        <a:p>
          <a:endParaRPr lang="pl-PL"/>
        </a:p>
      </dgm:t>
    </dgm:pt>
    <dgm:pt modelId="{809FF9BF-A31E-455C-88EB-0200FD717C80}" type="pres">
      <dgm:prSet presAssocID="{8EC8F358-CAED-4B43-BE01-1F412AEAE45A}" presName="root2" presStyleCnt="0"/>
      <dgm:spPr/>
    </dgm:pt>
    <dgm:pt modelId="{4D2D9618-EE4F-484A-A2FB-C4C0331FC54D}" type="pres">
      <dgm:prSet presAssocID="{8EC8F358-CAED-4B43-BE01-1F412AEAE45A}" presName="LevelTwoTextNode" presStyleLbl="node3" presStyleIdx="0" presStyleCnt="2" custScaleX="42638" custScaleY="29157" custLinFactNeighborX="7857" custLinFactNeighborY="4050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784877B-A03C-4F4F-8CD5-6C1A910EBADA}" type="pres">
      <dgm:prSet presAssocID="{8EC8F358-CAED-4B43-BE01-1F412AEAE45A}" presName="level3hierChild" presStyleCnt="0"/>
      <dgm:spPr/>
    </dgm:pt>
    <dgm:pt modelId="{39D9D89A-D7E2-4630-AC75-E267CA692199}" type="pres">
      <dgm:prSet presAssocID="{DB715988-A13C-4C61-BBC9-375C36A35CE2}" presName="conn2-1" presStyleLbl="parChTrans1D3" presStyleIdx="1" presStyleCnt="2"/>
      <dgm:spPr/>
      <dgm:t>
        <a:bodyPr/>
        <a:lstStyle/>
        <a:p>
          <a:endParaRPr lang="pl-PL"/>
        </a:p>
      </dgm:t>
    </dgm:pt>
    <dgm:pt modelId="{80391121-51A1-40ED-AF95-D40B8B0A24F7}" type="pres">
      <dgm:prSet presAssocID="{DB715988-A13C-4C61-BBC9-375C36A35CE2}" presName="connTx" presStyleLbl="parChTrans1D3" presStyleIdx="1" presStyleCnt="2"/>
      <dgm:spPr/>
      <dgm:t>
        <a:bodyPr/>
        <a:lstStyle/>
        <a:p>
          <a:endParaRPr lang="pl-PL"/>
        </a:p>
      </dgm:t>
    </dgm:pt>
    <dgm:pt modelId="{F7BB059C-886D-472B-AE7E-CD6F52D66DEA}" type="pres">
      <dgm:prSet presAssocID="{32D3FF3D-D47C-4D65-B48E-2DC73818B45A}" presName="root2" presStyleCnt="0"/>
      <dgm:spPr/>
    </dgm:pt>
    <dgm:pt modelId="{6AE15D2C-252E-411A-9C45-E99C39FC0E51}" type="pres">
      <dgm:prSet presAssocID="{32D3FF3D-D47C-4D65-B48E-2DC73818B45A}" presName="LevelTwoTextNode" presStyleLbl="node3" presStyleIdx="1" presStyleCnt="2" custScaleX="42638" custScaleY="29157" custLinFactNeighborX="7858" custLinFactNeighborY="-5750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31E35B1-6351-4979-B680-FCF7877C3472}" type="pres">
      <dgm:prSet presAssocID="{32D3FF3D-D47C-4D65-B48E-2DC73818B45A}" presName="level3hierChild" presStyleCnt="0"/>
      <dgm:spPr/>
    </dgm:pt>
    <dgm:pt modelId="{9065AAC3-8769-4EBB-B6AE-892A37D04D06}" type="pres">
      <dgm:prSet presAssocID="{09A7115B-2D7B-42DA-81DD-EF22B0E35A33}" presName="conn2-1" presStyleLbl="parChTrans1D4" presStyleIdx="0" presStyleCnt="1"/>
      <dgm:spPr/>
      <dgm:t>
        <a:bodyPr/>
        <a:lstStyle/>
        <a:p>
          <a:endParaRPr lang="pl-PL"/>
        </a:p>
      </dgm:t>
    </dgm:pt>
    <dgm:pt modelId="{B5BEBDF3-DEFC-4156-AEAF-6369D052D94A}" type="pres">
      <dgm:prSet presAssocID="{09A7115B-2D7B-42DA-81DD-EF22B0E35A33}" presName="connTx" presStyleLbl="parChTrans1D4" presStyleIdx="0" presStyleCnt="1"/>
      <dgm:spPr/>
      <dgm:t>
        <a:bodyPr/>
        <a:lstStyle/>
        <a:p>
          <a:endParaRPr lang="pl-PL"/>
        </a:p>
      </dgm:t>
    </dgm:pt>
    <dgm:pt modelId="{3783284B-8A4B-483A-BD81-E9043590D8A4}" type="pres">
      <dgm:prSet presAssocID="{A5F842BE-13F9-467A-A7D2-7021A508863D}" presName="root2" presStyleCnt="0"/>
      <dgm:spPr/>
    </dgm:pt>
    <dgm:pt modelId="{9761FE0A-D594-450C-AF4C-D97C2065C370}" type="pres">
      <dgm:prSet presAssocID="{A5F842BE-13F9-467A-A7D2-7021A508863D}" presName="LevelTwoTextNode" presStyleLbl="node4" presStyleIdx="0" presStyleCnt="1" custScaleX="42638" custScaleY="29157" custLinFactNeighborY="-6519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487133D-5BB9-46D4-9FB7-CD23B3921B32}" type="pres">
      <dgm:prSet presAssocID="{A5F842BE-13F9-467A-A7D2-7021A508863D}" presName="level3hierChild" presStyleCnt="0"/>
      <dgm:spPr/>
    </dgm:pt>
  </dgm:ptLst>
  <dgm:cxnLst>
    <dgm:cxn modelId="{E8F3C87D-BCAD-440C-8A3A-057D1FF054A7}" type="presOf" srcId="{10CABF93-F087-4636-816E-94FEE11BC7C4}" destId="{98DFD34B-36CA-451B-B9EB-08FFECEA7D61}" srcOrd="1" destOrd="0" presId="urn:microsoft.com/office/officeart/2005/8/layout/hierarchy2"/>
    <dgm:cxn modelId="{1C04C8B7-C3DC-492B-95C7-FA874B79AA6B}" type="presOf" srcId="{09A7115B-2D7B-42DA-81DD-EF22B0E35A33}" destId="{B5BEBDF3-DEFC-4156-AEAF-6369D052D94A}" srcOrd="1" destOrd="0" presId="urn:microsoft.com/office/officeart/2005/8/layout/hierarchy2"/>
    <dgm:cxn modelId="{B705D51A-FED3-4732-9232-45E5E53E6B57}" srcId="{32D3FF3D-D47C-4D65-B48E-2DC73818B45A}" destId="{A5F842BE-13F9-467A-A7D2-7021A508863D}" srcOrd="0" destOrd="0" parTransId="{09A7115B-2D7B-42DA-81DD-EF22B0E35A33}" sibTransId="{248BE0AD-118B-4835-B9A2-7BD9070264B2}"/>
    <dgm:cxn modelId="{8337D63E-6EE3-4D40-821F-4317D53D6D88}" type="presOf" srcId="{00128A1D-BAEB-424A-9B4E-5D1A2DFC3E2D}" destId="{A89FBE32-3B26-470C-9A39-CE57B95B66E3}" srcOrd="1" destOrd="0" presId="urn:microsoft.com/office/officeart/2005/8/layout/hierarchy2"/>
    <dgm:cxn modelId="{EA4D7F1C-973F-40EF-8C7B-3E8C55AEF9DB}" srcId="{E69D9214-85CC-4D3E-9FFF-5FD646E72B5E}" destId="{AC6BBFD2-3EEF-4319-BDF2-7BAFB739D363}" srcOrd="0" destOrd="0" parTransId="{00128A1D-BAEB-424A-9B4E-5D1A2DFC3E2D}" sibTransId="{FA0CE733-6C87-4885-B2B8-43DDF83EBEAD}"/>
    <dgm:cxn modelId="{7B9178BF-24B1-441D-9D34-7DD58EDD6EA5}" type="presOf" srcId="{AC6BBFD2-3EEF-4319-BDF2-7BAFB739D363}" destId="{F8E2510D-7DDA-4130-930C-1369762DD995}" srcOrd="0" destOrd="0" presId="urn:microsoft.com/office/officeart/2005/8/layout/hierarchy2"/>
    <dgm:cxn modelId="{3DA22290-3CC5-47B4-A7EC-1A2A859D4ECD}" type="presOf" srcId="{2EE25CA7-1FC8-4594-A477-983B80E8CFD8}" destId="{6530336B-5965-44B8-A975-09958C25FAFF}" srcOrd="0" destOrd="0" presId="urn:microsoft.com/office/officeart/2005/8/layout/hierarchy2"/>
    <dgm:cxn modelId="{9F3A974B-491B-4967-9267-BE44CD05203C}" type="presOf" srcId="{A5F842BE-13F9-467A-A7D2-7021A508863D}" destId="{9761FE0A-D594-450C-AF4C-D97C2065C370}" srcOrd="0" destOrd="0" presId="urn:microsoft.com/office/officeart/2005/8/layout/hierarchy2"/>
    <dgm:cxn modelId="{2959A79D-3AD9-4972-B969-BFC63828DFAD}" type="presOf" srcId="{DB715988-A13C-4C61-BBC9-375C36A35CE2}" destId="{39D9D89A-D7E2-4630-AC75-E267CA692199}" srcOrd="0" destOrd="0" presId="urn:microsoft.com/office/officeart/2005/8/layout/hierarchy2"/>
    <dgm:cxn modelId="{0C776135-B8A4-4478-A424-58DE7202E9CC}" type="presOf" srcId="{00128A1D-BAEB-424A-9B4E-5D1A2DFC3E2D}" destId="{F07C8453-FFD5-4E21-9B49-49DA3081076C}" srcOrd="0" destOrd="0" presId="urn:microsoft.com/office/officeart/2005/8/layout/hierarchy2"/>
    <dgm:cxn modelId="{F5D654B4-4FA7-48E9-80C8-1A85D150DA32}" type="presOf" srcId="{10CABF93-F087-4636-816E-94FEE11BC7C4}" destId="{BC8972DA-25A9-476F-B067-BBB3F37E8B90}" srcOrd="0" destOrd="0" presId="urn:microsoft.com/office/officeart/2005/8/layout/hierarchy2"/>
    <dgm:cxn modelId="{ADC61DA2-1E08-461D-B3A9-24CAF58F6AB4}" type="presOf" srcId="{09A7115B-2D7B-42DA-81DD-EF22B0E35A33}" destId="{9065AAC3-8769-4EBB-B6AE-892A37D04D06}" srcOrd="0" destOrd="0" presId="urn:microsoft.com/office/officeart/2005/8/layout/hierarchy2"/>
    <dgm:cxn modelId="{62FA5672-2E04-48D4-8F63-BFC1CB7D0677}" srcId="{AC6BBFD2-3EEF-4319-BDF2-7BAFB739D363}" destId="{8EC8F358-CAED-4B43-BE01-1F412AEAE45A}" srcOrd="0" destOrd="0" parTransId="{10CABF93-F087-4636-816E-94FEE11BC7C4}" sibTransId="{9E64BA17-E2AD-49AE-8F87-FBB3572FB22D}"/>
    <dgm:cxn modelId="{D0790A1A-8FEF-420A-9BCB-899FC9BBAA3A}" type="presOf" srcId="{DB715988-A13C-4C61-BBC9-375C36A35CE2}" destId="{80391121-51A1-40ED-AF95-D40B8B0A24F7}" srcOrd="1" destOrd="0" presId="urn:microsoft.com/office/officeart/2005/8/layout/hierarchy2"/>
    <dgm:cxn modelId="{B8A98568-9F74-4A58-826C-7F8CCE220DFE}" type="presOf" srcId="{32D3FF3D-D47C-4D65-B48E-2DC73818B45A}" destId="{6AE15D2C-252E-411A-9C45-E99C39FC0E51}" srcOrd="0" destOrd="0" presId="urn:microsoft.com/office/officeart/2005/8/layout/hierarchy2"/>
    <dgm:cxn modelId="{38E5B536-AF45-4367-A374-E957170A17B7}" srcId="{2EE25CA7-1FC8-4594-A477-983B80E8CFD8}" destId="{E69D9214-85CC-4D3E-9FFF-5FD646E72B5E}" srcOrd="0" destOrd="0" parTransId="{6C978C24-F32C-4E5F-A790-D10A8802B446}" sibTransId="{5148FC9A-3889-40AB-A87F-07DFA0A78B15}"/>
    <dgm:cxn modelId="{D6384C7E-9A30-4CFA-AEB1-446BF7A042CA}" type="presOf" srcId="{E69D9214-85CC-4D3E-9FFF-5FD646E72B5E}" destId="{E4294ACA-15C8-4C98-B4A4-4F50BBB68D1E}" srcOrd="0" destOrd="0" presId="urn:microsoft.com/office/officeart/2005/8/layout/hierarchy2"/>
    <dgm:cxn modelId="{A567DCDE-F08E-42B6-9ED6-E2232E1D8414}" srcId="{AC6BBFD2-3EEF-4319-BDF2-7BAFB739D363}" destId="{32D3FF3D-D47C-4D65-B48E-2DC73818B45A}" srcOrd="1" destOrd="0" parTransId="{DB715988-A13C-4C61-BBC9-375C36A35CE2}" sibTransId="{F74841E9-B25C-4A49-AC5E-26C109E30D70}"/>
    <dgm:cxn modelId="{60A9C8BB-BB19-4077-9D8C-12F73532093A}" type="presOf" srcId="{8EC8F358-CAED-4B43-BE01-1F412AEAE45A}" destId="{4D2D9618-EE4F-484A-A2FB-C4C0331FC54D}" srcOrd="0" destOrd="0" presId="urn:microsoft.com/office/officeart/2005/8/layout/hierarchy2"/>
    <dgm:cxn modelId="{A8648CB4-31A7-4A81-B0A7-A5539196D55A}" type="presParOf" srcId="{6530336B-5965-44B8-A975-09958C25FAFF}" destId="{38984876-06A3-4B24-B228-0161E28EC8CF}" srcOrd="0" destOrd="0" presId="urn:microsoft.com/office/officeart/2005/8/layout/hierarchy2"/>
    <dgm:cxn modelId="{FEE6D1FF-8FCA-4D77-88B7-C42B46CF9138}" type="presParOf" srcId="{38984876-06A3-4B24-B228-0161E28EC8CF}" destId="{E4294ACA-15C8-4C98-B4A4-4F50BBB68D1E}" srcOrd="0" destOrd="0" presId="urn:microsoft.com/office/officeart/2005/8/layout/hierarchy2"/>
    <dgm:cxn modelId="{ECD41895-9849-4D5C-A0E8-D43BD62511BF}" type="presParOf" srcId="{38984876-06A3-4B24-B228-0161E28EC8CF}" destId="{81C07C66-FBF7-470F-A4FE-227696E60618}" srcOrd="1" destOrd="0" presId="urn:microsoft.com/office/officeart/2005/8/layout/hierarchy2"/>
    <dgm:cxn modelId="{82D4E53F-8858-48F8-B5E0-98DB05C6B778}" type="presParOf" srcId="{81C07C66-FBF7-470F-A4FE-227696E60618}" destId="{F07C8453-FFD5-4E21-9B49-49DA3081076C}" srcOrd="0" destOrd="0" presId="urn:microsoft.com/office/officeart/2005/8/layout/hierarchy2"/>
    <dgm:cxn modelId="{B8D01318-0D28-4F60-BB39-1EF7FA7C7395}" type="presParOf" srcId="{F07C8453-FFD5-4E21-9B49-49DA3081076C}" destId="{A89FBE32-3B26-470C-9A39-CE57B95B66E3}" srcOrd="0" destOrd="0" presId="urn:microsoft.com/office/officeart/2005/8/layout/hierarchy2"/>
    <dgm:cxn modelId="{2D43DCCA-7AA5-4909-8B72-14722751D390}" type="presParOf" srcId="{81C07C66-FBF7-470F-A4FE-227696E60618}" destId="{97BE9966-BCE2-4A7E-8A86-3714D6F80912}" srcOrd="1" destOrd="0" presId="urn:microsoft.com/office/officeart/2005/8/layout/hierarchy2"/>
    <dgm:cxn modelId="{F82DCF32-13DA-4488-8FCA-3588409BE197}" type="presParOf" srcId="{97BE9966-BCE2-4A7E-8A86-3714D6F80912}" destId="{F8E2510D-7DDA-4130-930C-1369762DD995}" srcOrd="0" destOrd="0" presId="urn:microsoft.com/office/officeart/2005/8/layout/hierarchy2"/>
    <dgm:cxn modelId="{B23A76AC-22D9-4DE2-86C6-050944B823C1}" type="presParOf" srcId="{97BE9966-BCE2-4A7E-8A86-3714D6F80912}" destId="{7FCDEDF5-6421-4115-B5AB-2D79F174296B}" srcOrd="1" destOrd="0" presId="urn:microsoft.com/office/officeart/2005/8/layout/hierarchy2"/>
    <dgm:cxn modelId="{096D6337-93CC-4EDD-AF7C-3B47AEE7E910}" type="presParOf" srcId="{7FCDEDF5-6421-4115-B5AB-2D79F174296B}" destId="{BC8972DA-25A9-476F-B067-BBB3F37E8B90}" srcOrd="0" destOrd="0" presId="urn:microsoft.com/office/officeart/2005/8/layout/hierarchy2"/>
    <dgm:cxn modelId="{BCB3C5EC-4F90-4AC0-A380-D65E34CA5389}" type="presParOf" srcId="{BC8972DA-25A9-476F-B067-BBB3F37E8B90}" destId="{98DFD34B-36CA-451B-B9EB-08FFECEA7D61}" srcOrd="0" destOrd="0" presId="urn:microsoft.com/office/officeart/2005/8/layout/hierarchy2"/>
    <dgm:cxn modelId="{31650D8A-A18B-4453-9D4C-29321C605309}" type="presParOf" srcId="{7FCDEDF5-6421-4115-B5AB-2D79F174296B}" destId="{809FF9BF-A31E-455C-88EB-0200FD717C80}" srcOrd="1" destOrd="0" presId="urn:microsoft.com/office/officeart/2005/8/layout/hierarchy2"/>
    <dgm:cxn modelId="{EE1DB02B-7BD1-40D8-984E-178E886D50E3}" type="presParOf" srcId="{809FF9BF-A31E-455C-88EB-0200FD717C80}" destId="{4D2D9618-EE4F-484A-A2FB-C4C0331FC54D}" srcOrd="0" destOrd="0" presId="urn:microsoft.com/office/officeart/2005/8/layout/hierarchy2"/>
    <dgm:cxn modelId="{7FCD2F6E-8FAE-478B-8508-0A3185404955}" type="presParOf" srcId="{809FF9BF-A31E-455C-88EB-0200FD717C80}" destId="{B784877B-A03C-4F4F-8CD5-6C1A910EBADA}" srcOrd="1" destOrd="0" presId="urn:microsoft.com/office/officeart/2005/8/layout/hierarchy2"/>
    <dgm:cxn modelId="{77B16C0A-6611-4A87-AC35-AA39468842BC}" type="presParOf" srcId="{7FCDEDF5-6421-4115-B5AB-2D79F174296B}" destId="{39D9D89A-D7E2-4630-AC75-E267CA692199}" srcOrd="2" destOrd="0" presId="urn:microsoft.com/office/officeart/2005/8/layout/hierarchy2"/>
    <dgm:cxn modelId="{C0941984-A3C0-492C-AF5B-FD19BD32BBFD}" type="presParOf" srcId="{39D9D89A-D7E2-4630-AC75-E267CA692199}" destId="{80391121-51A1-40ED-AF95-D40B8B0A24F7}" srcOrd="0" destOrd="0" presId="urn:microsoft.com/office/officeart/2005/8/layout/hierarchy2"/>
    <dgm:cxn modelId="{69D91CF3-5CB7-49CE-BB50-267BC91FC495}" type="presParOf" srcId="{7FCDEDF5-6421-4115-B5AB-2D79F174296B}" destId="{F7BB059C-886D-472B-AE7E-CD6F52D66DEA}" srcOrd="3" destOrd="0" presId="urn:microsoft.com/office/officeart/2005/8/layout/hierarchy2"/>
    <dgm:cxn modelId="{A7D7478A-B2D4-41BD-B30A-8AD04013BE83}" type="presParOf" srcId="{F7BB059C-886D-472B-AE7E-CD6F52D66DEA}" destId="{6AE15D2C-252E-411A-9C45-E99C39FC0E51}" srcOrd="0" destOrd="0" presId="urn:microsoft.com/office/officeart/2005/8/layout/hierarchy2"/>
    <dgm:cxn modelId="{E922EE21-FA40-49E5-A897-D7BF3367B3AA}" type="presParOf" srcId="{F7BB059C-886D-472B-AE7E-CD6F52D66DEA}" destId="{E31E35B1-6351-4979-B680-FCF7877C3472}" srcOrd="1" destOrd="0" presId="urn:microsoft.com/office/officeart/2005/8/layout/hierarchy2"/>
    <dgm:cxn modelId="{86D4131F-2DD2-40A5-AEB0-8B6294DB08FF}" type="presParOf" srcId="{E31E35B1-6351-4979-B680-FCF7877C3472}" destId="{9065AAC3-8769-4EBB-B6AE-892A37D04D06}" srcOrd="0" destOrd="0" presId="urn:microsoft.com/office/officeart/2005/8/layout/hierarchy2"/>
    <dgm:cxn modelId="{1EADBEDB-302E-4296-823E-BBDD2704A56D}" type="presParOf" srcId="{9065AAC3-8769-4EBB-B6AE-892A37D04D06}" destId="{B5BEBDF3-DEFC-4156-AEAF-6369D052D94A}" srcOrd="0" destOrd="0" presId="urn:microsoft.com/office/officeart/2005/8/layout/hierarchy2"/>
    <dgm:cxn modelId="{636558C7-2AA1-4F63-8C33-EEF11DE86E47}" type="presParOf" srcId="{E31E35B1-6351-4979-B680-FCF7877C3472}" destId="{3783284B-8A4B-483A-BD81-E9043590D8A4}" srcOrd="1" destOrd="0" presId="urn:microsoft.com/office/officeart/2005/8/layout/hierarchy2"/>
    <dgm:cxn modelId="{D2FAF614-3860-450D-AD5B-763A76DF179E}" type="presParOf" srcId="{3783284B-8A4B-483A-BD81-E9043590D8A4}" destId="{9761FE0A-D594-450C-AF4C-D97C2065C370}" srcOrd="0" destOrd="0" presId="urn:microsoft.com/office/officeart/2005/8/layout/hierarchy2"/>
    <dgm:cxn modelId="{E6330D1E-FAC7-4C0B-BE6A-6D0A23CE85AB}" type="presParOf" srcId="{3783284B-8A4B-483A-BD81-E9043590D8A4}" destId="{F487133D-5BB9-46D4-9FB7-CD23B3921B3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E25CA7-1FC8-4594-A477-983B80E8CFD8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E69D9214-85CC-4D3E-9FFF-5FD646E72B5E}">
      <dgm:prSet phldrT="[Tekst]" custT="1"/>
      <dgm:spPr/>
      <dgm:t>
        <a:bodyPr/>
        <a:lstStyle/>
        <a:p>
          <a:r>
            <a:rPr lang="pl-PL" sz="1800" dirty="0" smtClean="0"/>
            <a:t>MATURZYSTA</a:t>
          </a:r>
          <a:endParaRPr lang="pl-PL" sz="1800" dirty="0"/>
        </a:p>
      </dgm:t>
    </dgm:pt>
    <dgm:pt modelId="{6C978C24-F32C-4E5F-A790-D10A8802B446}" type="parTrans" cxnId="{38E5B536-AF45-4367-A374-E957170A17B7}">
      <dgm:prSet/>
      <dgm:spPr/>
      <dgm:t>
        <a:bodyPr/>
        <a:lstStyle/>
        <a:p>
          <a:endParaRPr lang="pl-PL"/>
        </a:p>
      </dgm:t>
    </dgm:pt>
    <dgm:pt modelId="{5148FC9A-3889-40AB-A87F-07DFA0A78B15}" type="sibTrans" cxnId="{38E5B536-AF45-4367-A374-E957170A17B7}">
      <dgm:prSet/>
      <dgm:spPr/>
      <dgm:t>
        <a:bodyPr/>
        <a:lstStyle/>
        <a:p>
          <a:endParaRPr lang="pl-PL"/>
        </a:p>
      </dgm:t>
    </dgm:pt>
    <dgm:pt modelId="{AC6BBFD2-3EEF-4319-BDF2-7BAFB739D363}">
      <dgm:prSet phldrT="[Tekst]" custT="1"/>
      <dgm:spPr/>
      <dgm:t>
        <a:bodyPr/>
        <a:lstStyle/>
        <a:p>
          <a:r>
            <a:rPr lang="pl-PL" sz="1800" smtClean="0"/>
            <a:t>INŻYNIER</a:t>
          </a:r>
          <a:endParaRPr lang="pl-PL" sz="1800" dirty="0"/>
        </a:p>
      </dgm:t>
    </dgm:pt>
    <dgm:pt modelId="{00128A1D-BAEB-424A-9B4E-5D1A2DFC3E2D}" type="parTrans" cxnId="{EA4D7F1C-973F-40EF-8C7B-3E8C55AEF9DB}">
      <dgm:prSet/>
      <dgm:spPr/>
      <dgm:t>
        <a:bodyPr/>
        <a:lstStyle/>
        <a:p>
          <a:endParaRPr lang="pl-PL"/>
        </a:p>
      </dgm:t>
    </dgm:pt>
    <dgm:pt modelId="{FA0CE733-6C87-4885-B2B8-43DDF83EBEAD}" type="sibTrans" cxnId="{EA4D7F1C-973F-40EF-8C7B-3E8C55AEF9DB}">
      <dgm:prSet/>
      <dgm:spPr/>
      <dgm:t>
        <a:bodyPr/>
        <a:lstStyle/>
        <a:p>
          <a:endParaRPr lang="pl-PL"/>
        </a:p>
      </dgm:t>
    </dgm:pt>
    <dgm:pt modelId="{32D3FF3D-D47C-4D65-B48E-2DC73818B45A}">
      <dgm:prSet phldrT="[Tekst]" custT="1"/>
      <dgm:spPr/>
      <dgm:t>
        <a:bodyPr/>
        <a:lstStyle/>
        <a:p>
          <a:r>
            <a:rPr lang="pl-PL" sz="1800" smtClean="0"/>
            <a:t>MAGISTER</a:t>
          </a:r>
          <a:endParaRPr lang="pl-PL" sz="1800" dirty="0"/>
        </a:p>
      </dgm:t>
    </dgm:pt>
    <dgm:pt modelId="{DB715988-A13C-4C61-BBC9-375C36A35CE2}" type="parTrans" cxnId="{A567DCDE-F08E-42B6-9ED6-E2232E1D8414}">
      <dgm:prSet/>
      <dgm:spPr/>
      <dgm:t>
        <a:bodyPr/>
        <a:lstStyle/>
        <a:p>
          <a:endParaRPr lang="pl-PL"/>
        </a:p>
      </dgm:t>
    </dgm:pt>
    <dgm:pt modelId="{F74841E9-B25C-4A49-AC5E-26C109E30D70}" type="sibTrans" cxnId="{A567DCDE-F08E-42B6-9ED6-E2232E1D8414}">
      <dgm:prSet/>
      <dgm:spPr/>
      <dgm:t>
        <a:bodyPr/>
        <a:lstStyle/>
        <a:p>
          <a:endParaRPr lang="pl-PL"/>
        </a:p>
      </dgm:t>
    </dgm:pt>
    <dgm:pt modelId="{A5F842BE-13F9-467A-A7D2-7021A508863D}">
      <dgm:prSet phldrT="[Tekst]" custT="1"/>
      <dgm:spPr/>
      <dgm:t>
        <a:bodyPr/>
        <a:lstStyle/>
        <a:p>
          <a:r>
            <a:rPr lang="pl-PL" sz="1800" dirty="0" smtClean="0"/>
            <a:t>DOCTOR</a:t>
          </a:r>
          <a:endParaRPr lang="pl-PL" sz="2400" dirty="0"/>
        </a:p>
      </dgm:t>
    </dgm:pt>
    <dgm:pt modelId="{248BE0AD-118B-4835-B9A2-7BD9070264B2}" type="sibTrans" cxnId="{B705D51A-FED3-4732-9232-45E5E53E6B57}">
      <dgm:prSet/>
      <dgm:spPr/>
      <dgm:t>
        <a:bodyPr/>
        <a:lstStyle/>
        <a:p>
          <a:endParaRPr lang="pl-PL"/>
        </a:p>
      </dgm:t>
    </dgm:pt>
    <dgm:pt modelId="{09A7115B-2D7B-42DA-81DD-EF22B0E35A33}" type="parTrans" cxnId="{B705D51A-FED3-4732-9232-45E5E53E6B57}">
      <dgm:prSet/>
      <dgm:spPr/>
      <dgm:t>
        <a:bodyPr/>
        <a:lstStyle/>
        <a:p>
          <a:endParaRPr lang="pl-PL"/>
        </a:p>
      </dgm:t>
    </dgm:pt>
    <dgm:pt modelId="{6530336B-5965-44B8-A975-09958C25FAFF}" type="pres">
      <dgm:prSet presAssocID="{2EE25CA7-1FC8-4594-A477-983B80E8CFD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8984876-06A3-4B24-B228-0161E28EC8CF}" type="pres">
      <dgm:prSet presAssocID="{E69D9214-85CC-4D3E-9FFF-5FD646E72B5E}" presName="root1" presStyleCnt="0"/>
      <dgm:spPr/>
    </dgm:pt>
    <dgm:pt modelId="{E4294ACA-15C8-4C98-B4A4-4F50BBB68D1E}" type="pres">
      <dgm:prSet presAssocID="{E69D9214-85CC-4D3E-9FFF-5FD646E72B5E}" presName="LevelOneTextNode" presStyleLbl="node0" presStyleIdx="0" presStyleCnt="1" custScaleX="84766" custScaleY="39822" custLinFactNeighborX="9394" custLinFactNeighborY="1808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1C07C66-FBF7-470F-A4FE-227696E60618}" type="pres">
      <dgm:prSet presAssocID="{E69D9214-85CC-4D3E-9FFF-5FD646E72B5E}" presName="level2hierChild" presStyleCnt="0"/>
      <dgm:spPr/>
    </dgm:pt>
    <dgm:pt modelId="{F07C8453-FFD5-4E21-9B49-49DA3081076C}" type="pres">
      <dgm:prSet presAssocID="{00128A1D-BAEB-424A-9B4E-5D1A2DFC3E2D}" presName="conn2-1" presStyleLbl="parChTrans1D2" presStyleIdx="0" presStyleCnt="1"/>
      <dgm:spPr/>
      <dgm:t>
        <a:bodyPr/>
        <a:lstStyle/>
        <a:p>
          <a:endParaRPr lang="pl-PL"/>
        </a:p>
      </dgm:t>
    </dgm:pt>
    <dgm:pt modelId="{A89FBE32-3B26-470C-9A39-CE57B95B66E3}" type="pres">
      <dgm:prSet presAssocID="{00128A1D-BAEB-424A-9B4E-5D1A2DFC3E2D}" presName="connTx" presStyleLbl="parChTrans1D2" presStyleIdx="0" presStyleCnt="1"/>
      <dgm:spPr/>
      <dgm:t>
        <a:bodyPr/>
        <a:lstStyle/>
        <a:p>
          <a:endParaRPr lang="pl-PL"/>
        </a:p>
      </dgm:t>
    </dgm:pt>
    <dgm:pt modelId="{97BE9966-BCE2-4A7E-8A86-3714D6F80912}" type="pres">
      <dgm:prSet presAssocID="{AC6BBFD2-3EEF-4319-BDF2-7BAFB739D363}" presName="root2" presStyleCnt="0"/>
      <dgm:spPr/>
    </dgm:pt>
    <dgm:pt modelId="{F8E2510D-7DDA-4130-930C-1369762DD995}" type="pres">
      <dgm:prSet presAssocID="{AC6BBFD2-3EEF-4319-BDF2-7BAFB739D363}" presName="LevelTwoTextNode" presStyleLbl="node2" presStyleIdx="0" presStyleCnt="1" custScaleX="73319" custScaleY="40177" custLinFactNeighborX="27794" custLinFactNeighborY="-591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FCDEDF5-6421-4115-B5AB-2D79F174296B}" type="pres">
      <dgm:prSet presAssocID="{AC6BBFD2-3EEF-4319-BDF2-7BAFB739D363}" presName="level3hierChild" presStyleCnt="0"/>
      <dgm:spPr/>
    </dgm:pt>
    <dgm:pt modelId="{39D9D89A-D7E2-4630-AC75-E267CA692199}" type="pres">
      <dgm:prSet presAssocID="{DB715988-A13C-4C61-BBC9-375C36A35CE2}" presName="conn2-1" presStyleLbl="parChTrans1D3" presStyleIdx="0" presStyleCnt="1"/>
      <dgm:spPr/>
      <dgm:t>
        <a:bodyPr/>
        <a:lstStyle/>
        <a:p>
          <a:endParaRPr lang="pl-PL"/>
        </a:p>
      </dgm:t>
    </dgm:pt>
    <dgm:pt modelId="{80391121-51A1-40ED-AF95-D40B8B0A24F7}" type="pres">
      <dgm:prSet presAssocID="{DB715988-A13C-4C61-BBC9-375C36A35CE2}" presName="connTx" presStyleLbl="parChTrans1D3" presStyleIdx="0" presStyleCnt="1"/>
      <dgm:spPr/>
      <dgm:t>
        <a:bodyPr/>
        <a:lstStyle/>
        <a:p>
          <a:endParaRPr lang="pl-PL"/>
        </a:p>
      </dgm:t>
    </dgm:pt>
    <dgm:pt modelId="{F7BB059C-886D-472B-AE7E-CD6F52D66DEA}" type="pres">
      <dgm:prSet presAssocID="{32D3FF3D-D47C-4D65-B48E-2DC73818B45A}" presName="root2" presStyleCnt="0"/>
      <dgm:spPr/>
    </dgm:pt>
    <dgm:pt modelId="{6AE15D2C-252E-411A-9C45-E99C39FC0E51}" type="pres">
      <dgm:prSet presAssocID="{32D3FF3D-D47C-4D65-B48E-2DC73818B45A}" presName="LevelTwoTextNode" presStyleLbl="node3" presStyleIdx="0" presStyleCnt="1" custScaleX="73319" custScaleY="40177" custLinFactNeighborX="17742" custLinFactNeighborY="1808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E31E35B1-6351-4979-B680-FCF7877C3472}" type="pres">
      <dgm:prSet presAssocID="{32D3FF3D-D47C-4D65-B48E-2DC73818B45A}" presName="level3hierChild" presStyleCnt="0"/>
      <dgm:spPr/>
    </dgm:pt>
    <dgm:pt modelId="{9065AAC3-8769-4EBB-B6AE-892A37D04D06}" type="pres">
      <dgm:prSet presAssocID="{09A7115B-2D7B-42DA-81DD-EF22B0E35A33}" presName="conn2-1" presStyleLbl="parChTrans1D4" presStyleIdx="0" presStyleCnt="1"/>
      <dgm:spPr/>
      <dgm:t>
        <a:bodyPr/>
        <a:lstStyle/>
        <a:p>
          <a:endParaRPr lang="pl-PL"/>
        </a:p>
      </dgm:t>
    </dgm:pt>
    <dgm:pt modelId="{B5BEBDF3-DEFC-4156-AEAF-6369D052D94A}" type="pres">
      <dgm:prSet presAssocID="{09A7115B-2D7B-42DA-81DD-EF22B0E35A33}" presName="connTx" presStyleLbl="parChTrans1D4" presStyleIdx="0" presStyleCnt="1"/>
      <dgm:spPr/>
      <dgm:t>
        <a:bodyPr/>
        <a:lstStyle/>
        <a:p>
          <a:endParaRPr lang="pl-PL"/>
        </a:p>
      </dgm:t>
    </dgm:pt>
    <dgm:pt modelId="{3783284B-8A4B-483A-BD81-E9043590D8A4}" type="pres">
      <dgm:prSet presAssocID="{A5F842BE-13F9-467A-A7D2-7021A508863D}" presName="root2" presStyleCnt="0"/>
      <dgm:spPr/>
    </dgm:pt>
    <dgm:pt modelId="{9761FE0A-D594-450C-AF4C-D97C2065C370}" type="pres">
      <dgm:prSet presAssocID="{A5F842BE-13F9-467A-A7D2-7021A508863D}" presName="LevelTwoTextNode" presStyleLbl="node4" presStyleIdx="0" presStyleCnt="1" custScaleX="73319" custScaleY="40177" custLinFactNeighborX="31713" custLinFactNeighborY="-1391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487133D-5BB9-46D4-9FB7-CD23B3921B32}" type="pres">
      <dgm:prSet presAssocID="{A5F842BE-13F9-467A-A7D2-7021A508863D}" presName="level3hierChild" presStyleCnt="0"/>
      <dgm:spPr/>
    </dgm:pt>
  </dgm:ptLst>
  <dgm:cxnLst>
    <dgm:cxn modelId="{B705D51A-FED3-4732-9232-45E5E53E6B57}" srcId="{32D3FF3D-D47C-4D65-B48E-2DC73818B45A}" destId="{A5F842BE-13F9-467A-A7D2-7021A508863D}" srcOrd="0" destOrd="0" parTransId="{09A7115B-2D7B-42DA-81DD-EF22B0E35A33}" sibTransId="{248BE0AD-118B-4835-B9A2-7BD9070264B2}"/>
    <dgm:cxn modelId="{0B2F1A03-AA10-42D0-880C-A1B82A9D20DF}" type="presOf" srcId="{A5F842BE-13F9-467A-A7D2-7021A508863D}" destId="{9761FE0A-D594-450C-AF4C-D97C2065C370}" srcOrd="0" destOrd="0" presId="urn:microsoft.com/office/officeart/2005/8/layout/hierarchy2"/>
    <dgm:cxn modelId="{EA4D7F1C-973F-40EF-8C7B-3E8C55AEF9DB}" srcId="{E69D9214-85CC-4D3E-9FFF-5FD646E72B5E}" destId="{AC6BBFD2-3EEF-4319-BDF2-7BAFB739D363}" srcOrd="0" destOrd="0" parTransId="{00128A1D-BAEB-424A-9B4E-5D1A2DFC3E2D}" sibTransId="{FA0CE733-6C87-4885-B2B8-43DDF83EBEAD}"/>
    <dgm:cxn modelId="{A67D85A5-44EF-47D8-90AA-603112673933}" type="presOf" srcId="{E69D9214-85CC-4D3E-9FFF-5FD646E72B5E}" destId="{E4294ACA-15C8-4C98-B4A4-4F50BBB68D1E}" srcOrd="0" destOrd="0" presId="urn:microsoft.com/office/officeart/2005/8/layout/hierarchy2"/>
    <dgm:cxn modelId="{D6F7583C-068D-4D45-AF00-9CBDB1A56A9C}" type="presOf" srcId="{AC6BBFD2-3EEF-4319-BDF2-7BAFB739D363}" destId="{F8E2510D-7DDA-4130-930C-1369762DD995}" srcOrd="0" destOrd="0" presId="urn:microsoft.com/office/officeart/2005/8/layout/hierarchy2"/>
    <dgm:cxn modelId="{80053A97-2D38-4A2A-8B22-FBDCE2DC0035}" type="presOf" srcId="{00128A1D-BAEB-424A-9B4E-5D1A2DFC3E2D}" destId="{F07C8453-FFD5-4E21-9B49-49DA3081076C}" srcOrd="0" destOrd="0" presId="urn:microsoft.com/office/officeart/2005/8/layout/hierarchy2"/>
    <dgm:cxn modelId="{931BFBD7-2A0E-4E32-9A33-D05D7E5572E1}" type="presOf" srcId="{09A7115B-2D7B-42DA-81DD-EF22B0E35A33}" destId="{B5BEBDF3-DEFC-4156-AEAF-6369D052D94A}" srcOrd="1" destOrd="0" presId="urn:microsoft.com/office/officeart/2005/8/layout/hierarchy2"/>
    <dgm:cxn modelId="{ED4DEE6D-55C9-45FD-B918-C38EAC2B59EA}" type="presOf" srcId="{09A7115B-2D7B-42DA-81DD-EF22B0E35A33}" destId="{9065AAC3-8769-4EBB-B6AE-892A37D04D06}" srcOrd="0" destOrd="0" presId="urn:microsoft.com/office/officeart/2005/8/layout/hierarchy2"/>
    <dgm:cxn modelId="{A038BC81-5716-4741-8704-DC3EE150C2A9}" type="presOf" srcId="{32D3FF3D-D47C-4D65-B48E-2DC73818B45A}" destId="{6AE15D2C-252E-411A-9C45-E99C39FC0E51}" srcOrd="0" destOrd="0" presId="urn:microsoft.com/office/officeart/2005/8/layout/hierarchy2"/>
    <dgm:cxn modelId="{D05257FA-666D-4801-8EEF-ACD063F6A3D9}" type="presOf" srcId="{00128A1D-BAEB-424A-9B4E-5D1A2DFC3E2D}" destId="{A89FBE32-3B26-470C-9A39-CE57B95B66E3}" srcOrd="1" destOrd="0" presId="urn:microsoft.com/office/officeart/2005/8/layout/hierarchy2"/>
    <dgm:cxn modelId="{38E5B536-AF45-4367-A374-E957170A17B7}" srcId="{2EE25CA7-1FC8-4594-A477-983B80E8CFD8}" destId="{E69D9214-85CC-4D3E-9FFF-5FD646E72B5E}" srcOrd="0" destOrd="0" parTransId="{6C978C24-F32C-4E5F-A790-D10A8802B446}" sibTransId="{5148FC9A-3889-40AB-A87F-07DFA0A78B15}"/>
    <dgm:cxn modelId="{D2271C98-E00E-4DCF-9878-F0EAD7F40BC0}" type="presOf" srcId="{DB715988-A13C-4C61-BBC9-375C36A35CE2}" destId="{39D9D89A-D7E2-4630-AC75-E267CA692199}" srcOrd="0" destOrd="0" presId="urn:microsoft.com/office/officeart/2005/8/layout/hierarchy2"/>
    <dgm:cxn modelId="{A567DCDE-F08E-42B6-9ED6-E2232E1D8414}" srcId="{AC6BBFD2-3EEF-4319-BDF2-7BAFB739D363}" destId="{32D3FF3D-D47C-4D65-B48E-2DC73818B45A}" srcOrd="0" destOrd="0" parTransId="{DB715988-A13C-4C61-BBC9-375C36A35CE2}" sibTransId="{F74841E9-B25C-4A49-AC5E-26C109E30D70}"/>
    <dgm:cxn modelId="{DC7641A8-C802-491E-AB0A-4B13095D5104}" type="presOf" srcId="{DB715988-A13C-4C61-BBC9-375C36A35CE2}" destId="{80391121-51A1-40ED-AF95-D40B8B0A24F7}" srcOrd="1" destOrd="0" presId="urn:microsoft.com/office/officeart/2005/8/layout/hierarchy2"/>
    <dgm:cxn modelId="{A650CBFA-1AE7-4C66-A378-BED1B79586B9}" type="presOf" srcId="{2EE25CA7-1FC8-4594-A477-983B80E8CFD8}" destId="{6530336B-5965-44B8-A975-09958C25FAFF}" srcOrd="0" destOrd="0" presId="urn:microsoft.com/office/officeart/2005/8/layout/hierarchy2"/>
    <dgm:cxn modelId="{75A27EAC-D68B-4DEB-8FD7-B6D35AB9EDC2}" type="presParOf" srcId="{6530336B-5965-44B8-A975-09958C25FAFF}" destId="{38984876-06A3-4B24-B228-0161E28EC8CF}" srcOrd="0" destOrd="0" presId="urn:microsoft.com/office/officeart/2005/8/layout/hierarchy2"/>
    <dgm:cxn modelId="{F376544C-EC3F-4D2A-B4FE-692BEE92ED92}" type="presParOf" srcId="{38984876-06A3-4B24-B228-0161E28EC8CF}" destId="{E4294ACA-15C8-4C98-B4A4-4F50BBB68D1E}" srcOrd="0" destOrd="0" presId="urn:microsoft.com/office/officeart/2005/8/layout/hierarchy2"/>
    <dgm:cxn modelId="{7A67D564-12AB-4CB1-85EF-97D98CB6CA0C}" type="presParOf" srcId="{38984876-06A3-4B24-B228-0161E28EC8CF}" destId="{81C07C66-FBF7-470F-A4FE-227696E60618}" srcOrd="1" destOrd="0" presId="urn:microsoft.com/office/officeart/2005/8/layout/hierarchy2"/>
    <dgm:cxn modelId="{089BE206-6959-41E3-9FD6-ADC4C81E609D}" type="presParOf" srcId="{81C07C66-FBF7-470F-A4FE-227696E60618}" destId="{F07C8453-FFD5-4E21-9B49-49DA3081076C}" srcOrd="0" destOrd="0" presId="urn:microsoft.com/office/officeart/2005/8/layout/hierarchy2"/>
    <dgm:cxn modelId="{88774C74-6827-4A55-878A-CBA9ED3B98BA}" type="presParOf" srcId="{F07C8453-FFD5-4E21-9B49-49DA3081076C}" destId="{A89FBE32-3B26-470C-9A39-CE57B95B66E3}" srcOrd="0" destOrd="0" presId="urn:microsoft.com/office/officeart/2005/8/layout/hierarchy2"/>
    <dgm:cxn modelId="{415E63F5-5391-43D4-96BE-C22AEF571AEE}" type="presParOf" srcId="{81C07C66-FBF7-470F-A4FE-227696E60618}" destId="{97BE9966-BCE2-4A7E-8A86-3714D6F80912}" srcOrd="1" destOrd="0" presId="urn:microsoft.com/office/officeart/2005/8/layout/hierarchy2"/>
    <dgm:cxn modelId="{DCF94678-09F5-4051-8B60-8051A003A91F}" type="presParOf" srcId="{97BE9966-BCE2-4A7E-8A86-3714D6F80912}" destId="{F8E2510D-7DDA-4130-930C-1369762DD995}" srcOrd="0" destOrd="0" presId="urn:microsoft.com/office/officeart/2005/8/layout/hierarchy2"/>
    <dgm:cxn modelId="{351A7662-2951-47DD-875B-8B514E091F1B}" type="presParOf" srcId="{97BE9966-BCE2-4A7E-8A86-3714D6F80912}" destId="{7FCDEDF5-6421-4115-B5AB-2D79F174296B}" srcOrd="1" destOrd="0" presId="urn:microsoft.com/office/officeart/2005/8/layout/hierarchy2"/>
    <dgm:cxn modelId="{E13C24A3-D672-489B-B096-5C57642EB1B2}" type="presParOf" srcId="{7FCDEDF5-6421-4115-B5AB-2D79F174296B}" destId="{39D9D89A-D7E2-4630-AC75-E267CA692199}" srcOrd="0" destOrd="0" presId="urn:microsoft.com/office/officeart/2005/8/layout/hierarchy2"/>
    <dgm:cxn modelId="{DC2CB895-F0A6-42A9-8CAD-B9070CD16C60}" type="presParOf" srcId="{39D9D89A-D7E2-4630-AC75-E267CA692199}" destId="{80391121-51A1-40ED-AF95-D40B8B0A24F7}" srcOrd="0" destOrd="0" presId="urn:microsoft.com/office/officeart/2005/8/layout/hierarchy2"/>
    <dgm:cxn modelId="{D580A588-A42A-41A4-B439-F1C6C191D8B1}" type="presParOf" srcId="{7FCDEDF5-6421-4115-B5AB-2D79F174296B}" destId="{F7BB059C-886D-472B-AE7E-CD6F52D66DEA}" srcOrd="1" destOrd="0" presId="urn:microsoft.com/office/officeart/2005/8/layout/hierarchy2"/>
    <dgm:cxn modelId="{8A3A8597-2AB8-40A7-A97B-80578C79AF5D}" type="presParOf" srcId="{F7BB059C-886D-472B-AE7E-CD6F52D66DEA}" destId="{6AE15D2C-252E-411A-9C45-E99C39FC0E51}" srcOrd="0" destOrd="0" presId="urn:microsoft.com/office/officeart/2005/8/layout/hierarchy2"/>
    <dgm:cxn modelId="{3435CC6E-BD40-47C5-A084-DDEE21F20C8C}" type="presParOf" srcId="{F7BB059C-886D-472B-AE7E-CD6F52D66DEA}" destId="{E31E35B1-6351-4979-B680-FCF7877C3472}" srcOrd="1" destOrd="0" presId="urn:microsoft.com/office/officeart/2005/8/layout/hierarchy2"/>
    <dgm:cxn modelId="{2F6F9623-27F0-4795-B3AD-C9F4157422DF}" type="presParOf" srcId="{E31E35B1-6351-4979-B680-FCF7877C3472}" destId="{9065AAC3-8769-4EBB-B6AE-892A37D04D06}" srcOrd="0" destOrd="0" presId="urn:microsoft.com/office/officeart/2005/8/layout/hierarchy2"/>
    <dgm:cxn modelId="{0A679769-B2C1-4090-9258-304D4AF5C8DE}" type="presParOf" srcId="{9065AAC3-8769-4EBB-B6AE-892A37D04D06}" destId="{B5BEBDF3-DEFC-4156-AEAF-6369D052D94A}" srcOrd="0" destOrd="0" presId="urn:microsoft.com/office/officeart/2005/8/layout/hierarchy2"/>
    <dgm:cxn modelId="{9CFEA8CA-1F2C-413C-80DE-DB37DE878B0F}" type="presParOf" srcId="{E31E35B1-6351-4979-B680-FCF7877C3472}" destId="{3783284B-8A4B-483A-BD81-E9043590D8A4}" srcOrd="1" destOrd="0" presId="urn:microsoft.com/office/officeart/2005/8/layout/hierarchy2"/>
    <dgm:cxn modelId="{305569F2-EC3F-4C6E-AD49-282FA09CBAAC}" type="presParOf" srcId="{3783284B-8A4B-483A-BD81-E9043590D8A4}" destId="{9761FE0A-D594-450C-AF4C-D97C2065C370}" srcOrd="0" destOrd="0" presId="urn:microsoft.com/office/officeart/2005/8/layout/hierarchy2"/>
    <dgm:cxn modelId="{0354D8BE-EB2B-4ADC-B001-CDF4294F032E}" type="presParOf" srcId="{3783284B-8A4B-483A-BD81-E9043590D8A4}" destId="{F487133D-5BB9-46D4-9FB7-CD23B3921B3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294ACA-15C8-4C98-B4A4-4F50BBB68D1E}">
      <dsp:nvSpPr>
        <dsp:cNvPr id="0" name=""/>
        <dsp:cNvSpPr/>
      </dsp:nvSpPr>
      <dsp:spPr>
        <a:xfrm>
          <a:off x="1056702" y="196387"/>
          <a:ext cx="821625" cy="3711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Krok1</a:t>
          </a:r>
          <a:endParaRPr lang="pl-PL" sz="1400" kern="1200" dirty="0"/>
        </a:p>
      </dsp:txBody>
      <dsp:txXfrm>
        <a:off x="1067572" y="207257"/>
        <a:ext cx="799885" cy="349374"/>
      </dsp:txXfrm>
    </dsp:sp>
    <dsp:sp modelId="{F07C8453-FFD5-4E21-9B49-49DA3081076C}">
      <dsp:nvSpPr>
        <dsp:cNvPr id="0" name=""/>
        <dsp:cNvSpPr/>
      </dsp:nvSpPr>
      <dsp:spPr>
        <a:xfrm>
          <a:off x="1878328" y="291944"/>
          <a:ext cx="389116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389116" y="9000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063159" y="372216"/>
        <a:ext cx="19455" cy="19455"/>
      </dsp:txXfrm>
    </dsp:sp>
    <dsp:sp modelId="{F8E2510D-7DDA-4130-930C-1369762DD995}">
      <dsp:nvSpPr>
        <dsp:cNvPr id="0" name=""/>
        <dsp:cNvSpPr/>
      </dsp:nvSpPr>
      <dsp:spPr>
        <a:xfrm>
          <a:off x="2267445" y="196387"/>
          <a:ext cx="821625" cy="37111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krok2</a:t>
          </a:r>
          <a:endParaRPr lang="pl-PL" sz="1400" kern="1200" dirty="0"/>
        </a:p>
      </dsp:txBody>
      <dsp:txXfrm>
        <a:off x="2278315" y="207257"/>
        <a:ext cx="799885" cy="349374"/>
      </dsp:txXfrm>
    </dsp:sp>
    <dsp:sp modelId="{39D9D89A-D7E2-4630-AC75-E267CA692199}">
      <dsp:nvSpPr>
        <dsp:cNvPr id="0" name=""/>
        <dsp:cNvSpPr/>
      </dsp:nvSpPr>
      <dsp:spPr>
        <a:xfrm>
          <a:off x="3089071" y="291944"/>
          <a:ext cx="389131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389131" y="9000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273908" y="372216"/>
        <a:ext cx="19456" cy="19456"/>
      </dsp:txXfrm>
    </dsp:sp>
    <dsp:sp modelId="{6AE15D2C-252E-411A-9C45-E99C39FC0E51}">
      <dsp:nvSpPr>
        <dsp:cNvPr id="0" name=""/>
        <dsp:cNvSpPr/>
      </dsp:nvSpPr>
      <dsp:spPr>
        <a:xfrm>
          <a:off x="3478202" y="196387"/>
          <a:ext cx="821625" cy="37111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krok3</a:t>
          </a:r>
          <a:endParaRPr lang="pl-PL" sz="1400" kern="1200" dirty="0"/>
        </a:p>
      </dsp:txBody>
      <dsp:txXfrm>
        <a:off x="3489072" y="207257"/>
        <a:ext cx="799885" cy="349374"/>
      </dsp:txXfrm>
    </dsp:sp>
    <dsp:sp modelId="{3440E877-2786-4C02-884D-5678C961603E}">
      <dsp:nvSpPr>
        <dsp:cNvPr id="0" name=""/>
        <dsp:cNvSpPr/>
      </dsp:nvSpPr>
      <dsp:spPr>
        <a:xfrm>
          <a:off x="4299828" y="291944"/>
          <a:ext cx="331524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331524" y="9000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4457302" y="373656"/>
        <a:ext cx="16576" cy="16576"/>
      </dsp:txXfrm>
    </dsp:sp>
    <dsp:sp modelId="{58C7B2EB-5480-4444-8172-FE9410171450}">
      <dsp:nvSpPr>
        <dsp:cNvPr id="0" name=""/>
        <dsp:cNvSpPr/>
      </dsp:nvSpPr>
      <dsp:spPr>
        <a:xfrm>
          <a:off x="4631352" y="196387"/>
          <a:ext cx="821625" cy="37111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krok4</a:t>
          </a:r>
          <a:endParaRPr lang="pl-PL" sz="1400" kern="1200" dirty="0"/>
        </a:p>
      </dsp:txBody>
      <dsp:txXfrm>
        <a:off x="4642222" y="207257"/>
        <a:ext cx="799885" cy="3493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294ACA-15C8-4C98-B4A4-4F50BBB68D1E}">
      <dsp:nvSpPr>
        <dsp:cNvPr id="0" name=""/>
        <dsp:cNvSpPr/>
      </dsp:nvSpPr>
      <dsp:spPr>
        <a:xfrm>
          <a:off x="1382211" y="0"/>
          <a:ext cx="767569" cy="2624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Poziom1	</a:t>
          </a:r>
          <a:endParaRPr lang="pl-PL" sz="1400" kern="1200" dirty="0"/>
        </a:p>
      </dsp:txBody>
      <dsp:txXfrm>
        <a:off x="1389898" y="7687"/>
        <a:ext cx="752195" cy="247068"/>
      </dsp:txXfrm>
    </dsp:sp>
    <dsp:sp modelId="{F07C8453-FFD5-4E21-9B49-49DA3081076C}">
      <dsp:nvSpPr>
        <dsp:cNvPr id="0" name=""/>
        <dsp:cNvSpPr/>
      </dsp:nvSpPr>
      <dsp:spPr>
        <a:xfrm>
          <a:off x="2149780" y="41221"/>
          <a:ext cx="409293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409293" y="9000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344195" y="120988"/>
        <a:ext cx="20464" cy="20464"/>
      </dsp:txXfrm>
    </dsp:sp>
    <dsp:sp modelId="{F8E2510D-7DDA-4130-930C-1369762DD995}">
      <dsp:nvSpPr>
        <dsp:cNvPr id="0" name=""/>
        <dsp:cNvSpPr/>
      </dsp:nvSpPr>
      <dsp:spPr>
        <a:xfrm>
          <a:off x="2559074" y="0"/>
          <a:ext cx="767569" cy="2624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Poziom2</a:t>
          </a:r>
          <a:endParaRPr lang="pl-PL" sz="1400" kern="1200" dirty="0"/>
        </a:p>
      </dsp:txBody>
      <dsp:txXfrm>
        <a:off x="2566761" y="7687"/>
        <a:ext cx="752195" cy="247068"/>
      </dsp:txXfrm>
    </dsp:sp>
    <dsp:sp modelId="{BC8972DA-25A9-476F-B067-BBB3F37E8B90}">
      <dsp:nvSpPr>
        <dsp:cNvPr id="0" name=""/>
        <dsp:cNvSpPr/>
      </dsp:nvSpPr>
      <dsp:spPr>
        <a:xfrm rot="3646323">
          <a:off x="3184546" y="283555"/>
          <a:ext cx="555376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555376" y="9000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448350" y="359670"/>
        <a:ext cx="27768" cy="27768"/>
      </dsp:txXfrm>
    </dsp:sp>
    <dsp:sp modelId="{4D2D9618-EE4F-484A-A2FB-C4C0331FC54D}">
      <dsp:nvSpPr>
        <dsp:cNvPr id="0" name=""/>
        <dsp:cNvSpPr/>
      </dsp:nvSpPr>
      <dsp:spPr>
        <a:xfrm>
          <a:off x="3597825" y="484667"/>
          <a:ext cx="767569" cy="2624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Poziom3.1</a:t>
          </a:r>
          <a:endParaRPr lang="pl-PL" sz="1400" kern="1200" dirty="0"/>
        </a:p>
      </dsp:txBody>
      <dsp:txXfrm>
        <a:off x="3605512" y="492354"/>
        <a:ext cx="752195" cy="247068"/>
      </dsp:txXfrm>
    </dsp:sp>
    <dsp:sp modelId="{39D9D89A-D7E2-4630-AC75-E267CA692199}">
      <dsp:nvSpPr>
        <dsp:cNvPr id="0" name=""/>
        <dsp:cNvSpPr/>
      </dsp:nvSpPr>
      <dsp:spPr>
        <a:xfrm>
          <a:off x="3326643" y="41221"/>
          <a:ext cx="271200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271200" y="9000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455463" y="124441"/>
        <a:ext cx="13560" cy="13560"/>
      </dsp:txXfrm>
    </dsp:sp>
    <dsp:sp modelId="{6AE15D2C-252E-411A-9C45-E99C39FC0E51}">
      <dsp:nvSpPr>
        <dsp:cNvPr id="0" name=""/>
        <dsp:cNvSpPr/>
      </dsp:nvSpPr>
      <dsp:spPr>
        <a:xfrm>
          <a:off x="3597843" y="0"/>
          <a:ext cx="767569" cy="2624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Poziom3.0</a:t>
          </a:r>
          <a:endParaRPr lang="pl-PL" sz="1400" kern="1200" dirty="0"/>
        </a:p>
      </dsp:txBody>
      <dsp:txXfrm>
        <a:off x="3605530" y="7687"/>
        <a:ext cx="752195" cy="247068"/>
      </dsp:txXfrm>
    </dsp:sp>
    <dsp:sp modelId="{9065AAC3-8769-4EBB-B6AE-892A37D04D06}">
      <dsp:nvSpPr>
        <dsp:cNvPr id="0" name=""/>
        <dsp:cNvSpPr/>
      </dsp:nvSpPr>
      <dsp:spPr>
        <a:xfrm>
          <a:off x="4365412" y="41221"/>
          <a:ext cx="578620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578620" y="9000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4640257" y="116755"/>
        <a:ext cx="28931" cy="28931"/>
      </dsp:txXfrm>
    </dsp:sp>
    <dsp:sp modelId="{9761FE0A-D594-450C-AF4C-D97C2065C370}">
      <dsp:nvSpPr>
        <dsp:cNvPr id="0" name=""/>
        <dsp:cNvSpPr/>
      </dsp:nvSpPr>
      <dsp:spPr>
        <a:xfrm>
          <a:off x="4944033" y="0"/>
          <a:ext cx="767569" cy="26244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Poziom4</a:t>
          </a:r>
          <a:endParaRPr lang="pl-PL" sz="1800" kern="1200" dirty="0"/>
        </a:p>
      </dsp:txBody>
      <dsp:txXfrm>
        <a:off x="4951720" y="7687"/>
        <a:ext cx="752195" cy="2470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294ACA-15C8-4C98-B4A4-4F50BBB68D1E}">
      <dsp:nvSpPr>
        <dsp:cNvPr id="0" name=""/>
        <dsp:cNvSpPr/>
      </dsp:nvSpPr>
      <dsp:spPr>
        <a:xfrm>
          <a:off x="720080" y="433650"/>
          <a:ext cx="1525957" cy="3584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MATURZYSTA</a:t>
          </a:r>
          <a:endParaRPr lang="pl-PL" sz="1800" kern="1200" dirty="0"/>
        </a:p>
      </dsp:txBody>
      <dsp:txXfrm>
        <a:off x="730578" y="444148"/>
        <a:ext cx="1504961" cy="337441"/>
      </dsp:txXfrm>
    </dsp:sp>
    <dsp:sp modelId="{F07C8453-FFD5-4E21-9B49-49DA3081076C}">
      <dsp:nvSpPr>
        <dsp:cNvPr id="0" name=""/>
        <dsp:cNvSpPr/>
      </dsp:nvSpPr>
      <dsp:spPr>
        <a:xfrm rot="20903311">
          <a:off x="2235055" y="414857"/>
          <a:ext cx="1073281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1073281" y="9000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744864" y="478025"/>
        <a:ext cx="53664" cy="53664"/>
      </dsp:txXfrm>
    </dsp:sp>
    <dsp:sp modelId="{F8E2510D-7DDA-4130-930C-1369762DD995}">
      <dsp:nvSpPr>
        <dsp:cNvPr id="0" name=""/>
        <dsp:cNvSpPr/>
      </dsp:nvSpPr>
      <dsp:spPr>
        <a:xfrm>
          <a:off x="3297354" y="216028"/>
          <a:ext cx="1319888" cy="36163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smtClean="0"/>
            <a:t>INŻYNIER</a:t>
          </a:r>
          <a:endParaRPr lang="pl-PL" sz="1800" kern="1200" dirty="0"/>
        </a:p>
      </dsp:txBody>
      <dsp:txXfrm>
        <a:off x="3307946" y="226620"/>
        <a:ext cx="1298704" cy="340449"/>
      </dsp:txXfrm>
    </dsp:sp>
    <dsp:sp modelId="{39D9D89A-D7E2-4630-AC75-E267CA692199}">
      <dsp:nvSpPr>
        <dsp:cNvPr id="0" name=""/>
        <dsp:cNvSpPr/>
      </dsp:nvSpPr>
      <dsp:spPr>
        <a:xfrm rot="1310142">
          <a:off x="4596408" y="414857"/>
          <a:ext cx="580793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580793" y="9000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4872285" y="490337"/>
        <a:ext cx="29039" cy="29039"/>
      </dsp:txXfrm>
    </dsp:sp>
    <dsp:sp modelId="{6AE15D2C-252E-411A-9C45-E99C39FC0E51}">
      <dsp:nvSpPr>
        <dsp:cNvPr id="0" name=""/>
        <dsp:cNvSpPr/>
      </dsp:nvSpPr>
      <dsp:spPr>
        <a:xfrm>
          <a:off x="5156367" y="432052"/>
          <a:ext cx="1319888" cy="36163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smtClean="0"/>
            <a:t>MAGISTER</a:t>
          </a:r>
          <a:endParaRPr lang="pl-PL" sz="1800" kern="1200" dirty="0"/>
        </a:p>
      </dsp:txBody>
      <dsp:txXfrm>
        <a:off x="5166959" y="442644"/>
        <a:ext cx="1298704" cy="340449"/>
      </dsp:txXfrm>
    </dsp:sp>
    <dsp:sp modelId="{9065AAC3-8769-4EBB-B6AE-892A37D04D06}">
      <dsp:nvSpPr>
        <dsp:cNvPr id="0" name=""/>
        <dsp:cNvSpPr/>
      </dsp:nvSpPr>
      <dsp:spPr>
        <a:xfrm rot="20589622">
          <a:off x="6454938" y="378848"/>
          <a:ext cx="994294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994294" y="9000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6927227" y="443991"/>
        <a:ext cx="49714" cy="49714"/>
      </dsp:txXfrm>
    </dsp:sp>
    <dsp:sp modelId="{9761FE0A-D594-450C-AF4C-D97C2065C370}">
      <dsp:nvSpPr>
        <dsp:cNvPr id="0" name=""/>
        <dsp:cNvSpPr/>
      </dsp:nvSpPr>
      <dsp:spPr>
        <a:xfrm>
          <a:off x="7427914" y="144011"/>
          <a:ext cx="1319888" cy="36163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DOCTOR</a:t>
          </a:r>
          <a:endParaRPr lang="pl-PL" sz="2400" kern="1200" dirty="0"/>
        </a:p>
      </dsp:txBody>
      <dsp:txXfrm>
        <a:off x="7438506" y="154603"/>
        <a:ext cx="1298704" cy="340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74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Główną</a:t>
            </a:r>
            <a:r>
              <a:rPr lang="pl-PL" baseline="0" dirty="0" smtClean="0"/>
              <a:t> genezą były problemy jakie można byłoby ominąć, gdyby był udostępniony tego typu system.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Główną</a:t>
            </a:r>
            <a:r>
              <a:rPr lang="pl-PL" baseline="0" dirty="0" smtClean="0"/>
              <a:t> genezą były problemy jakie można byłoby ominąć, gdyby był udostępniony tego typu system.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Shap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9" name="Shap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28" name="Shap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7/26/2012 9:46 AM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Shap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hap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7/26/2012 9:46 AM</a:t>
            </a:fld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7/26/2012 9:46 AM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7/26/2012 9:46 AM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Shap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Shap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7/26/2012 9:46 AM</a:t>
            </a:fld>
            <a:endParaRPr lang="en-US"/>
          </a:p>
        </p:txBody>
      </p:sp>
      <p:sp>
        <p:nvSpPr>
          <p:cNvPr id="13" name="Shap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Shap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Shap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8" name="Shap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7/26/2012 9:46 AM</a:t>
            </a:fld>
            <a:endParaRPr lang="en-US"/>
          </a:p>
        </p:txBody>
      </p:sp>
      <p:sp>
        <p:nvSpPr>
          <p:cNvPr id="10" name="Shap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Shap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Shap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0" name="Shap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7/26/2012 9:46 AM</a:t>
            </a:fld>
            <a:endParaRPr lang="en-US"/>
          </a:p>
        </p:txBody>
      </p:sp>
      <p:sp>
        <p:nvSpPr>
          <p:cNvPr id="12" name="Shap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Shap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Shap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5" name="Shap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7/26/2012 9:46 AM</a:t>
            </a:fld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7/26/2012 9:46 AM</a:t>
            </a:fld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7/26/2012 9:46 AM</a:t>
            </a:fld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hap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Shap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7/26/2012 9:46 AM</a:t>
            </a:fld>
            <a:endParaRPr lang="en-US"/>
          </a:p>
        </p:txBody>
      </p:sp>
      <p:sp>
        <p:nvSpPr>
          <p:cNvPr id="13" name="Shap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Shap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4" name="Rectangl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7/26/2012 9:46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547664" y="4149080"/>
            <a:ext cx="7341096" cy="1324744"/>
          </a:xfrm>
        </p:spPr>
        <p:txBody>
          <a:bodyPr>
            <a:normAutofit/>
          </a:bodyPr>
          <a:lstStyle/>
          <a:p>
            <a:r>
              <a:rPr lang="pl-PL" sz="5400" cap="none" dirty="0" smtClean="0">
                <a:solidFill>
                  <a:schemeClr val="accent1">
                    <a:lumMod val="75000"/>
                  </a:schemeClr>
                </a:solidFill>
              </a:rPr>
              <a:t>		Neo4J z Django </a:t>
            </a:r>
            <a:endParaRPr lang="en-US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pl-PL" dirty="0" smtClean="0"/>
          </a:p>
          <a:p>
            <a:r>
              <a:rPr lang="pl-PL" sz="12800" dirty="0" smtClean="0"/>
              <a:t>Mateusz Kieblesz</a:t>
            </a:r>
            <a:endParaRPr lang="en-US" sz="12800" dirty="0" smtClean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99951820"/>
              </p:ext>
            </p:extLst>
          </p:nvPr>
        </p:nvGraphicFramePr>
        <p:xfrm>
          <a:off x="0" y="1554349"/>
          <a:ext cx="7128792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52771937"/>
              </p:ext>
            </p:extLst>
          </p:nvPr>
        </p:nvGraphicFramePr>
        <p:xfrm>
          <a:off x="-108520" y="2672916"/>
          <a:ext cx="6192688" cy="90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2" name="Diagram 81"/>
          <p:cNvGraphicFramePr/>
          <p:nvPr>
            <p:extLst>
              <p:ext uri="{D42A27DB-BD31-4B8C-83A1-F6EECF244321}">
                <p14:modId xmlns:p14="http://schemas.microsoft.com/office/powerpoint/2010/main" val="2336928217"/>
              </p:ext>
            </p:extLst>
          </p:nvPr>
        </p:nvGraphicFramePr>
        <p:xfrm>
          <a:off x="-252536" y="332656"/>
          <a:ext cx="8747803" cy="90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200" dirty="0" smtClean="0"/>
              <a:t>3. </a:t>
            </a:r>
            <a:r>
              <a:rPr lang="pl-PL" sz="3200" dirty="0"/>
              <a:t>Instalacja pakietu „</a:t>
            </a:r>
            <a:r>
              <a:rPr lang="pl-PL" sz="3200" dirty="0" err="1"/>
              <a:t>bulbs</a:t>
            </a:r>
            <a:r>
              <a:rPr lang="pl-PL" sz="3200" dirty="0"/>
              <a:t>” (</a:t>
            </a:r>
            <a:r>
              <a:rPr lang="pl-PL" sz="3200" dirty="0" smtClean="0"/>
              <a:t>bulbflow.com).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 smtClean="0"/>
              <a:t>Standardowo:</a:t>
            </a:r>
          </a:p>
          <a:p>
            <a:pPr marL="0" indent="0">
              <a:buNone/>
            </a:pPr>
            <a:r>
              <a:rPr lang="pl-PL" sz="2400" dirty="0"/>
              <a:t>	</a:t>
            </a:r>
            <a:r>
              <a:rPr lang="pl-PL" sz="2400" dirty="0" smtClean="0"/>
              <a:t>$pip </a:t>
            </a:r>
            <a:r>
              <a:rPr lang="pl-PL" sz="2400" dirty="0" err="1" smtClean="0"/>
              <a:t>install</a:t>
            </a:r>
            <a:r>
              <a:rPr lang="pl-PL" sz="2400" dirty="0"/>
              <a:t> </a:t>
            </a:r>
            <a:r>
              <a:rPr lang="pl-PL" sz="2400" dirty="0" err="1" smtClean="0"/>
              <a:t>bulbs</a:t>
            </a:r>
            <a:endParaRPr lang="pl-PL" sz="2400" dirty="0" smtClean="0"/>
          </a:p>
          <a:p>
            <a:pPr marL="0" indent="0">
              <a:buNone/>
            </a:pPr>
            <a:endParaRPr lang="pl-PL" sz="2400" dirty="0" smtClean="0"/>
          </a:p>
          <a:p>
            <a:pPr marL="457200" indent="-457200">
              <a:buAutoNum type="arabicPeriod"/>
            </a:pPr>
            <a:endParaRPr lang="pl-PL" sz="2400" dirty="0" smtClean="0"/>
          </a:p>
          <a:p>
            <a:pPr marL="0" indent="0">
              <a:buNone/>
            </a:pPr>
            <a:endParaRPr lang="pl-PL" sz="2800" dirty="0" smtClean="0"/>
          </a:p>
        </p:txBody>
      </p:sp>
      <p:sp>
        <p:nvSpPr>
          <p:cNvPr id="6" name="Rectang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2200" dirty="0">
                <a:solidFill>
                  <a:schemeClr val="bg1">
                    <a:lumMod val="65000"/>
                  </a:schemeClr>
                </a:solidFill>
              </a:rPr>
              <a:t>Co to Neo4J        </a:t>
            </a:r>
            <a:r>
              <a:rPr lang="pl-PL" dirty="0"/>
              <a:t>Neo4j i Django</a:t>
            </a:r>
            <a:r>
              <a:rPr lang="pl-PL" sz="2200" dirty="0" smtClean="0">
                <a:solidFill>
                  <a:schemeClr val="bg1">
                    <a:lumMod val="65000"/>
                  </a:schemeClr>
                </a:solidFill>
              </a:rPr>
              <a:t>              Zakończenie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07824" cy="4997152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l-PL" sz="3200" dirty="0" smtClean="0"/>
              <a:t>4. </a:t>
            </a:r>
            <a:r>
              <a:rPr lang="pl-PL" sz="3200" dirty="0"/>
              <a:t>Praca na obiekcie umożliwiającego dostęp do grafu.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 smtClean="0"/>
              <a:t>Aby móc odwołać się do grafowej bazy danych w kodzie musimy utworzyć obiekt:</a:t>
            </a:r>
          </a:p>
          <a:p>
            <a:pPr marL="0" indent="0">
              <a:buNone/>
            </a:pPr>
            <a:r>
              <a:rPr lang="pl-PL" sz="2400" dirty="0"/>
              <a:t>from bulbs.neo4jserver import </a:t>
            </a:r>
            <a:r>
              <a:rPr lang="pl-PL" sz="2400" dirty="0" err="1" smtClean="0"/>
              <a:t>Graph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g = </a:t>
            </a:r>
            <a:r>
              <a:rPr lang="pl-PL" sz="2400" dirty="0" err="1" smtClean="0"/>
              <a:t>Graph</a:t>
            </a:r>
            <a:r>
              <a:rPr lang="pl-PL" sz="2400" dirty="0" smtClean="0"/>
              <a:t>()</a:t>
            </a:r>
            <a:endParaRPr lang="pl-PL" sz="2400" dirty="0" smtClean="0"/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Wtedy przykładowo: </a:t>
            </a:r>
          </a:p>
          <a:p>
            <a:pPr marL="0" indent="0">
              <a:buNone/>
            </a:pPr>
            <a:r>
              <a:rPr lang="pl-PL" sz="2400" dirty="0" smtClean="0"/>
              <a:t>vertice1 = </a:t>
            </a:r>
            <a:r>
              <a:rPr lang="pl-PL" sz="2400" dirty="0" err="1" smtClean="0"/>
              <a:t>g.verticies.create</a:t>
            </a:r>
            <a:r>
              <a:rPr lang="pl-PL" sz="2400" dirty="0" smtClean="0"/>
              <a:t>(</a:t>
            </a:r>
            <a:r>
              <a:rPr lang="pl-PL" sz="2400" dirty="0" err="1" smtClean="0"/>
              <a:t>name</a:t>
            </a:r>
            <a:r>
              <a:rPr lang="pl-PL" sz="2400" dirty="0" smtClean="0"/>
              <a:t>=„dupa1”)</a:t>
            </a:r>
          </a:p>
          <a:p>
            <a:pPr marL="0" indent="0">
              <a:buNone/>
            </a:pPr>
            <a:r>
              <a:rPr lang="pl-PL" sz="2400" dirty="0" smtClean="0"/>
              <a:t>vertice2 = </a:t>
            </a:r>
            <a:r>
              <a:rPr lang="pl-PL" sz="2400" dirty="0" err="1"/>
              <a:t>g.verticies.create</a:t>
            </a:r>
            <a:r>
              <a:rPr lang="pl-PL" sz="2400" dirty="0"/>
              <a:t>(</a:t>
            </a:r>
            <a:r>
              <a:rPr lang="pl-PL" sz="2400" dirty="0" err="1"/>
              <a:t>name</a:t>
            </a:r>
            <a:r>
              <a:rPr lang="pl-PL" sz="2400" dirty="0"/>
              <a:t>=„</a:t>
            </a:r>
            <a:r>
              <a:rPr lang="pl-PL" sz="2400" dirty="0" smtClean="0"/>
              <a:t>dupa2”)</a:t>
            </a:r>
          </a:p>
          <a:p>
            <a:pPr marL="0" indent="0">
              <a:buNone/>
            </a:pPr>
            <a:r>
              <a:rPr lang="pl-PL" sz="2400" dirty="0" err="1"/>
              <a:t>e</a:t>
            </a:r>
            <a:r>
              <a:rPr lang="pl-PL" sz="2400" dirty="0" err="1" smtClean="0"/>
              <a:t>dge</a:t>
            </a:r>
            <a:r>
              <a:rPr lang="pl-PL" sz="2400" dirty="0" smtClean="0"/>
              <a:t> = </a:t>
            </a:r>
            <a:r>
              <a:rPr lang="pl-PL" sz="2400" dirty="0" err="1" smtClean="0"/>
              <a:t>g.edges.create</a:t>
            </a:r>
            <a:r>
              <a:rPr lang="pl-PL" sz="2400" dirty="0" smtClean="0"/>
              <a:t>(vertice1, ’Nie lubi’, vertice2)</a:t>
            </a:r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W ten oto prosty sposób stworzyliśmy dwa węzły no i połączenie między nimi.</a:t>
            </a:r>
            <a:endParaRPr lang="pl-PL" sz="2400" dirty="0" smtClean="0"/>
          </a:p>
          <a:p>
            <a:pPr marL="0" indent="0">
              <a:buNone/>
            </a:pPr>
            <a:endParaRPr lang="pl-PL" sz="2800" dirty="0" smtClean="0"/>
          </a:p>
        </p:txBody>
      </p:sp>
      <p:sp>
        <p:nvSpPr>
          <p:cNvPr id="6" name="Rectang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2200" dirty="0">
                <a:solidFill>
                  <a:schemeClr val="bg1">
                    <a:lumMod val="65000"/>
                  </a:schemeClr>
                </a:solidFill>
              </a:rPr>
              <a:t>Co to Neo4J        </a:t>
            </a:r>
            <a:r>
              <a:rPr lang="pl-PL" dirty="0"/>
              <a:t>Neo4j i Django</a:t>
            </a:r>
            <a:r>
              <a:rPr lang="pl-PL" sz="2200" dirty="0" smtClean="0">
                <a:solidFill>
                  <a:schemeClr val="bg1">
                    <a:lumMod val="65000"/>
                  </a:schemeClr>
                </a:solidFill>
              </a:rPr>
              <a:t>              Zakończenie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84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07824" cy="499715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l-PL" sz="3200" dirty="0" smtClean="0"/>
              <a:t>5. </a:t>
            </a:r>
            <a:r>
              <a:rPr lang="pl-PL" sz="3200" dirty="0"/>
              <a:t>Nadpisanie metod </a:t>
            </a:r>
            <a:r>
              <a:rPr lang="pl-PL" sz="3200" dirty="0" err="1"/>
              <a:t>save</a:t>
            </a:r>
            <a:r>
              <a:rPr lang="pl-PL" sz="3200" dirty="0"/>
              <a:t>() oraz </a:t>
            </a:r>
            <a:r>
              <a:rPr lang="pl-PL" sz="3200" dirty="0" err="1"/>
              <a:t>delete</a:t>
            </a:r>
            <a:r>
              <a:rPr lang="pl-PL" sz="3200" dirty="0" smtClean="0"/>
              <a:t>().</a:t>
            </a:r>
          </a:p>
          <a:p>
            <a:pPr marL="0" indent="0">
              <a:buNone/>
            </a:pPr>
            <a:endParaRPr lang="pl-PL" sz="3200" dirty="0" smtClean="0"/>
          </a:p>
          <a:p>
            <a:pPr marL="0" indent="0">
              <a:buNone/>
            </a:pPr>
            <a:r>
              <a:rPr lang="pl-PL" sz="3200" dirty="0" err="1" smtClean="0"/>
              <a:t>class</a:t>
            </a:r>
            <a:r>
              <a:rPr lang="pl-PL" sz="3200" dirty="0" smtClean="0"/>
              <a:t> </a:t>
            </a:r>
            <a:r>
              <a:rPr lang="pl-PL" sz="3200" dirty="0" err="1" smtClean="0"/>
              <a:t>UserProfile</a:t>
            </a:r>
            <a:r>
              <a:rPr lang="pl-PL" sz="3200" dirty="0" smtClean="0"/>
              <a:t>(</a:t>
            </a:r>
            <a:r>
              <a:rPr lang="pl-PL" sz="3200" dirty="0" err="1" smtClean="0"/>
              <a:t>models.Model</a:t>
            </a:r>
            <a:r>
              <a:rPr lang="pl-PL" sz="3200" dirty="0" smtClean="0"/>
              <a:t>):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</a:t>
            </a:r>
            <a:endParaRPr lang="pl-PL" sz="3200" dirty="0" smtClean="0"/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</a:t>
            </a:r>
            <a:r>
              <a:rPr lang="pl-PL" sz="3200" dirty="0" smtClean="0"/>
              <a:t>def </a:t>
            </a:r>
            <a:r>
              <a:rPr lang="pl-PL" sz="3200" dirty="0" err="1"/>
              <a:t>save</a:t>
            </a:r>
            <a:r>
              <a:rPr lang="pl-PL" sz="3200" dirty="0"/>
              <a:t>(</a:t>
            </a:r>
            <a:r>
              <a:rPr lang="pl-PL" sz="3200" dirty="0" err="1"/>
              <a:t>self</a:t>
            </a:r>
            <a:r>
              <a:rPr lang="pl-PL" sz="3200" dirty="0"/>
              <a:t>, *</a:t>
            </a:r>
            <a:r>
              <a:rPr lang="pl-PL" sz="3200" dirty="0" err="1"/>
              <a:t>args</a:t>
            </a:r>
            <a:r>
              <a:rPr lang="pl-PL" sz="3200" dirty="0"/>
              <a:t>, **</a:t>
            </a:r>
            <a:r>
              <a:rPr lang="pl-PL" sz="3200" dirty="0" err="1"/>
              <a:t>kwargs</a:t>
            </a:r>
            <a:r>
              <a:rPr lang="pl-PL" sz="3200" dirty="0"/>
              <a:t>):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g = </a:t>
            </a:r>
            <a:r>
              <a:rPr lang="pl-PL" sz="3200" dirty="0" err="1" smtClean="0"/>
              <a:t>Graph</a:t>
            </a:r>
            <a:r>
              <a:rPr lang="pl-PL" sz="3200" dirty="0" smtClean="0"/>
              <a:t>()</a:t>
            </a:r>
            <a:endParaRPr lang="pl-PL" sz="3200" dirty="0"/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data = </a:t>
            </a:r>
            <a:r>
              <a:rPr lang="pl-PL" sz="3200" dirty="0" err="1"/>
              <a:t>model_to_dict</a:t>
            </a:r>
            <a:r>
              <a:rPr lang="pl-PL" sz="3200" dirty="0"/>
              <a:t>(</a:t>
            </a:r>
            <a:r>
              <a:rPr lang="pl-PL" sz="3200" dirty="0" err="1"/>
              <a:t>self</a:t>
            </a:r>
            <a:r>
              <a:rPr lang="pl-PL" sz="3200" dirty="0" smtClean="0"/>
              <a:t>)</a:t>
            </a:r>
            <a:endParaRPr lang="pl-PL" sz="3200" dirty="0"/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</a:t>
            </a:r>
            <a:r>
              <a:rPr lang="pl-PL" sz="3200" dirty="0" err="1"/>
              <a:t>if</a:t>
            </a:r>
            <a:r>
              <a:rPr lang="pl-PL" sz="3200" dirty="0"/>
              <a:t> self.pk==</a:t>
            </a:r>
            <a:r>
              <a:rPr lang="pl-PL" sz="3200" dirty="0" err="1"/>
              <a:t>None</a:t>
            </a:r>
            <a:r>
              <a:rPr lang="pl-PL" sz="3200" dirty="0"/>
              <a:t>: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	v=</a:t>
            </a:r>
            <a:r>
              <a:rPr lang="pl-PL" sz="3200" dirty="0" err="1"/>
              <a:t>g.vertices.create</a:t>
            </a:r>
            <a:r>
              <a:rPr lang="pl-PL" sz="3200" dirty="0"/>
              <a:t>()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	</a:t>
            </a:r>
            <a:r>
              <a:rPr lang="pl-PL" sz="3200" dirty="0" err="1"/>
              <a:t>g.vertices.update</a:t>
            </a:r>
            <a:r>
              <a:rPr lang="pl-PL" sz="3200" dirty="0"/>
              <a:t>(</a:t>
            </a:r>
            <a:r>
              <a:rPr lang="pl-PL" sz="3200" dirty="0" err="1"/>
              <a:t>v.eid</a:t>
            </a:r>
            <a:r>
              <a:rPr lang="pl-PL" sz="3200" dirty="0"/>
              <a:t>, data)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</a:t>
            </a:r>
            <a:r>
              <a:rPr lang="pl-PL" sz="3200" dirty="0" err="1"/>
              <a:t>else</a:t>
            </a:r>
            <a:r>
              <a:rPr lang="pl-PL" sz="3200" dirty="0"/>
              <a:t>: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	</a:t>
            </a:r>
            <a:r>
              <a:rPr lang="pl-PL" sz="3200" dirty="0" err="1"/>
              <a:t>g.vertices.update</a:t>
            </a:r>
            <a:r>
              <a:rPr lang="pl-PL" sz="3200" dirty="0"/>
              <a:t>(self.pk, data</a:t>
            </a:r>
            <a:r>
              <a:rPr lang="pl-PL" sz="3200" dirty="0" smtClean="0"/>
              <a:t>)</a:t>
            </a:r>
            <a:endParaRPr lang="pl-PL" sz="3200" dirty="0"/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</a:t>
            </a:r>
            <a:r>
              <a:rPr lang="pl-PL" sz="3200" dirty="0" smtClean="0"/>
              <a:t>super(</a:t>
            </a:r>
            <a:r>
              <a:rPr lang="pl-PL" sz="3200" dirty="0" err="1"/>
              <a:t>UserProfile</a:t>
            </a:r>
            <a:r>
              <a:rPr lang="pl-PL" sz="3200" dirty="0" smtClean="0"/>
              <a:t>, </a:t>
            </a:r>
            <a:r>
              <a:rPr lang="pl-PL" sz="3200" dirty="0" err="1"/>
              <a:t>self</a:t>
            </a:r>
            <a:r>
              <a:rPr lang="pl-PL" sz="3200" dirty="0"/>
              <a:t>).</a:t>
            </a:r>
            <a:r>
              <a:rPr lang="pl-PL" sz="3200" dirty="0" err="1"/>
              <a:t>save</a:t>
            </a:r>
            <a:r>
              <a:rPr lang="pl-PL" sz="3200" dirty="0"/>
              <a:t>(*</a:t>
            </a:r>
            <a:r>
              <a:rPr lang="pl-PL" sz="3200" dirty="0" err="1"/>
              <a:t>args</a:t>
            </a:r>
            <a:r>
              <a:rPr lang="pl-PL" sz="3200" dirty="0"/>
              <a:t>, **</a:t>
            </a:r>
            <a:r>
              <a:rPr lang="pl-PL" sz="3200" dirty="0" err="1"/>
              <a:t>kwargs</a:t>
            </a:r>
            <a:r>
              <a:rPr lang="pl-PL" sz="3200" dirty="0" smtClean="0"/>
              <a:t>)</a:t>
            </a:r>
            <a:endParaRPr lang="pl-PL" sz="3200" dirty="0"/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def </a:t>
            </a:r>
            <a:r>
              <a:rPr lang="pl-PL" sz="3200" dirty="0" err="1"/>
              <a:t>delete</a:t>
            </a:r>
            <a:r>
              <a:rPr lang="pl-PL" sz="3200" dirty="0"/>
              <a:t>(</a:t>
            </a:r>
            <a:r>
              <a:rPr lang="pl-PL" sz="3200" dirty="0" err="1"/>
              <a:t>self</a:t>
            </a:r>
            <a:r>
              <a:rPr lang="pl-PL" sz="3200" dirty="0"/>
              <a:t>):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g = </a:t>
            </a:r>
            <a:r>
              <a:rPr lang="pl-PL" sz="3200" dirty="0" err="1"/>
              <a:t>Graph</a:t>
            </a:r>
            <a:r>
              <a:rPr lang="pl-PL" sz="3200" dirty="0"/>
              <a:t>()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</a:t>
            </a:r>
            <a:r>
              <a:rPr lang="pl-PL" sz="3200" dirty="0" err="1"/>
              <a:t>g.client.delete_vertex</a:t>
            </a:r>
            <a:r>
              <a:rPr lang="pl-PL" sz="3200" dirty="0"/>
              <a:t>(self.pk)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</a:t>
            </a:r>
            <a:r>
              <a:rPr lang="pl-PL" sz="3200" dirty="0" smtClean="0"/>
              <a:t>super(</a:t>
            </a:r>
            <a:r>
              <a:rPr lang="pl-PL" sz="3200" dirty="0" err="1"/>
              <a:t>UserProfile</a:t>
            </a:r>
            <a:r>
              <a:rPr lang="pl-PL" sz="3200" dirty="0" smtClean="0"/>
              <a:t>, </a:t>
            </a:r>
            <a:r>
              <a:rPr lang="pl-PL" sz="3200" dirty="0" err="1"/>
              <a:t>self</a:t>
            </a:r>
            <a:r>
              <a:rPr lang="pl-PL" sz="3200" dirty="0"/>
              <a:t>).</a:t>
            </a:r>
            <a:r>
              <a:rPr lang="pl-PL" sz="3200" dirty="0" err="1"/>
              <a:t>delete</a:t>
            </a:r>
            <a:r>
              <a:rPr lang="pl-PL" sz="3200" dirty="0"/>
              <a:t>()	</a:t>
            </a:r>
          </a:p>
          <a:p>
            <a:pPr marL="0" indent="0">
              <a:buNone/>
            </a:pPr>
            <a:endParaRPr lang="pl-PL" sz="32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800" dirty="0" smtClean="0"/>
          </a:p>
        </p:txBody>
      </p:sp>
      <p:sp>
        <p:nvSpPr>
          <p:cNvPr id="6" name="Rectang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2200" dirty="0">
                <a:solidFill>
                  <a:schemeClr val="bg1">
                    <a:lumMod val="65000"/>
                  </a:schemeClr>
                </a:solidFill>
              </a:rPr>
              <a:t>Co to Neo4J        </a:t>
            </a:r>
            <a:r>
              <a:rPr lang="pl-PL" dirty="0"/>
              <a:t>Neo4j i Django</a:t>
            </a:r>
            <a:r>
              <a:rPr lang="pl-PL" sz="2200" dirty="0" smtClean="0">
                <a:solidFill>
                  <a:schemeClr val="bg1">
                    <a:lumMod val="65000"/>
                  </a:schemeClr>
                </a:solidFill>
              </a:rPr>
              <a:t>              Zakończenie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09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07824" cy="499715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l-PL" sz="3200" dirty="0" smtClean="0"/>
              <a:t>5. </a:t>
            </a:r>
            <a:r>
              <a:rPr lang="pl-PL" sz="3200" dirty="0"/>
              <a:t>Nadpisanie metod </a:t>
            </a:r>
            <a:r>
              <a:rPr lang="pl-PL" sz="3200" dirty="0" err="1"/>
              <a:t>save</a:t>
            </a:r>
            <a:r>
              <a:rPr lang="pl-PL" sz="3200" dirty="0"/>
              <a:t>() oraz </a:t>
            </a:r>
            <a:r>
              <a:rPr lang="pl-PL" sz="3200" dirty="0" err="1"/>
              <a:t>delete</a:t>
            </a:r>
            <a:r>
              <a:rPr lang="pl-PL" sz="3200" dirty="0" smtClean="0"/>
              <a:t>().</a:t>
            </a:r>
          </a:p>
          <a:p>
            <a:pPr marL="0" indent="0">
              <a:spcBef>
                <a:spcPts val="100"/>
              </a:spcBef>
              <a:buNone/>
            </a:pPr>
            <a:endParaRPr lang="pl-PL" sz="3200" dirty="0" smtClean="0"/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 err="1" smtClean="0"/>
              <a:t>class</a:t>
            </a:r>
            <a:r>
              <a:rPr lang="pl-PL" sz="3200" dirty="0" smtClean="0"/>
              <a:t> </a:t>
            </a:r>
            <a:r>
              <a:rPr lang="pl-PL" sz="3200" dirty="0" err="1" smtClean="0"/>
              <a:t>Znajomosc</a:t>
            </a:r>
            <a:r>
              <a:rPr lang="pl-PL" sz="3200" dirty="0" smtClean="0"/>
              <a:t>(</a:t>
            </a:r>
            <a:r>
              <a:rPr lang="pl-PL" sz="3200" dirty="0" err="1" smtClean="0"/>
              <a:t>models.Model</a:t>
            </a:r>
            <a:r>
              <a:rPr lang="pl-PL" sz="3200" dirty="0" smtClean="0"/>
              <a:t>):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</a:t>
            </a:r>
            <a:endParaRPr lang="pl-PL" sz="3200" dirty="0" smtClean="0"/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</a:t>
            </a:r>
            <a:r>
              <a:rPr lang="pl-PL" sz="3200" dirty="0" smtClean="0"/>
              <a:t>def </a:t>
            </a:r>
            <a:r>
              <a:rPr lang="pl-PL" sz="3200" dirty="0" err="1"/>
              <a:t>save</a:t>
            </a:r>
            <a:r>
              <a:rPr lang="pl-PL" sz="3200" dirty="0"/>
              <a:t>(</a:t>
            </a:r>
            <a:r>
              <a:rPr lang="pl-PL" sz="3200" dirty="0" err="1"/>
              <a:t>self</a:t>
            </a:r>
            <a:r>
              <a:rPr lang="pl-PL" sz="3200" dirty="0"/>
              <a:t>, *</a:t>
            </a:r>
            <a:r>
              <a:rPr lang="pl-PL" sz="3200" dirty="0" err="1"/>
              <a:t>args</a:t>
            </a:r>
            <a:r>
              <a:rPr lang="pl-PL" sz="3200" dirty="0"/>
              <a:t>, **</a:t>
            </a:r>
            <a:r>
              <a:rPr lang="pl-PL" sz="3200" dirty="0" err="1"/>
              <a:t>kwargs</a:t>
            </a:r>
            <a:r>
              <a:rPr lang="pl-PL" sz="3200" dirty="0"/>
              <a:t>):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g = </a:t>
            </a:r>
            <a:r>
              <a:rPr lang="pl-PL" sz="3200" dirty="0" err="1" smtClean="0"/>
              <a:t>Graph</a:t>
            </a:r>
            <a:r>
              <a:rPr lang="pl-PL" sz="3200" dirty="0" smtClean="0"/>
              <a:t>()</a:t>
            </a:r>
            <a:endParaRPr lang="pl-PL" sz="3200" dirty="0"/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data = </a:t>
            </a:r>
            <a:r>
              <a:rPr lang="pl-PL" sz="3200" dirty="0" err="1"/>
              <a:t>model_to_dict</a:t>
            </a:r>
            <a:r>
              <a:rPr lang="pl-PL" sz="3200" dirty="0"/>
              <a:t>(</a:t>
            </a:r>
            <a:r>
              <a:rPr lang="pl-PL" sz="3200" dirty="0" err="1"/>
              <a:t>self</a:t>
            </a:r>
            <a:r>
              <a:rPr lang="pl-PL" sz="3200" dirty="0" smtClean="0"/>
              <a:t>)</a:t>
            </a:r>
            <a:endParaRPr lang="pl-PL" sz="3200" dirty="0"/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</a:t>
            </a:r>
            <a:r>
              <a:rPr lang="pl-PL" sz="3200" dirty="0" err="1"/>
              <a:t>if</a:t>
            </a:r>
            <a:r>
              <a:rPr lang="pl-PL" sz="3200" dirty="0"/>
              <a:t> self.pk==</a:t>
            </a:r>
            <a:r>
              <a:rPr lang="pl-PL" sz="3200" dirty="0" err="1"/>
              <a:t>None</a:t>
            </a:r>
            <a:r>
              <a:rPr lang="pl-PL" sz="3200" dirty="0"/>
              <a:t>: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	v1 = </a:t>
            </a:r>
            <a:r>
              <a:rPr lang="pl-PL" sz="3200" dirty="0" err="1"/>
              <a:t>g.vertices.get</a:t>
            </a:r>
            <a:r>
              <a:rPr lang="pl-PL" sz="3200" dirty="0"/>
              <a:t>(self.From.id)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	v2 = </a:t>
            </a:r>
            <a:r>
              <a:rPr lang="pl-PL" sz="3200" dirty="0" err="1"/>
              <a:t>g.vertices.get</a:t>
            </a:r>
            <a:r>
              <a:rPr lang="pl-PL" sz="3200" dirty="0"/>
              <a:t>(self.To.id)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	e = </a:t>
            </a:r>
            <a:r>
              <a:rPr lang="pl-PL" sz="3200" dirty="0" err="1"/>
              <a:t>g.edges.create</a:t>
            </a:r>
            <a:r>
              <a:rPr lang="pl-PL" sz="3200" dirty="0"/>
              <a:t>(v1, </a:t>
            </a:r>
            <a:r>
              <a:rPr lang="pl-PL" sz="3200" dirty="0" err="1" smtClean="0"/>
              <a:t>self.status</a:t>
            </a:r>
            <a:r>
              <a:rPr lang="pl-PL" sz="3200" dirty="0" smtClean="0"/>
              <a:t>, </a:t>
            </a:r>
            <a:r>
              <a:rPr lang="pl-PL" sz="3200" dirty="0"/>
              <a:t>v2)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</a:t>
            </a:r>
            <a:r>
              <a:rPr lang="pl-PL" sz="3200" dirty="0" err="1"/>
              <a:t>else</a:t>
            </a:r>
            <a:r>
              <a:rPr lang="pl-PL" sz="3200" dirty="0"/>
              <a:t>: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	e = </a:t>
            </a:r>
            <a:r>
              <a:rPr lang="pl-PL" sz="3200" dirty="0" err="1"/>
              <a:t>g.edges.get</a:t>
            </a:r>
            <a:r>
              <a:rPr lang="pl-PL" sz="3200" dirty="0"/>
              <a:t>(self.pk)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</a:t>
            </a:r>
            <a:r>
              <a:rPr lang="pl-PL" sz="3200" dirty="0" err="1"/>
              <a:t>g.edges.update</a:t>
            </a:r>
            <a:r>
              <a:rPr lang="pl-PL" sz="3200" dirty="0"/>
              <a:t>(</a:t>
            </a:r>
            <a:r>
              <a:rPr lang="pl-PL" sz="3200" dirty="0" err="1"/>
              <a:t>e.eid</a:t>
            </a:r>
            <a:r>
              <a:rPr lang="pl-PL" sz="3200" dirty="0"/>
              <a:t>, data)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</a:t>
            </a:r>
            <a:r>
              <a:rPr lang="pl-PL" sz="3200" dirty="0" smtClean="0"/>
              <a:t>super(</a:t>
            </a:r>
            <a:r>
              <a:rPr lang="pl-PL" sz="3200" dirty="0" err="1" smtClean="0"/>
              <a:t>Znajomosc</a:t>
            </a:r>
            <a:r>
              <a:rPr lang="pl-PL" sz="3200" dirty="0" smtClean="0"/>
              <a:t>, </a:t>
            </a:r>
            <a:r>
              <a:rPr lang="pl-PL" sz="3200" dirty="0" err="1"/>
              <a:t>self</a:t>
            </a:r>
            <a:r>
              <a:rPr lang="pl-PL" sz="3200" dirty="0"/>
              <a:t>).</a:t>
            </a:r>
            <a:r>
              <a:rPr lang="pl-PL" sz="3200" dirty="0" err="1"/>
              <a:t>save</a:t>
            </a:r>
            <a:r>
              <a:rPr lang="pl-PL" sz="3200" dirty="0"/>
              <a:t>(*</a:t>
            </a:r>
            <a:r>
              <a:rPr lang="pl-PL" sz="3200" dirty="0" err="1"/>
              <a:t>args</a:t>
            </a:r>
            <a:r>
              <a:rPr lang="pl-PL" sz="3200" dirty="0"/>
              <a:t>, **</a:t>
            </a:r>
            <a:r>
              <a:rPr lang="pl-PL" sz="3200" dirty="0" err="1"/>
              <a:t>kwargs</a:t>
            </a:r>
            <a:r>
              <a:rPr lang="pl-PL" sz="3200" dirty="0"/>
              <a:t>)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def </a:t>
            </a:r>
            <a:r>
              <a:rPr lang="pl-PL" sz="3200" dirty="0" err="1"/>
              <a:t>delete</a:t>
            </a:r>
            <a:r>
              <a:rPr lang="pl-PL" sz="3200" dirty="0"/>
              <a:t>(</a:t>
            </a:r>
            <a:r>
              <a:rPr lang="pl-PL" sz="3200" dirty="0" err="1"/>
              <a:t>self</a:t>
            </a:r>
            <a:r>
              <a:rPr lang="pl-PL" sz="3200" dirty="0" smtClean="0"/>
              <a:t>):</a:t>
            </a:r>
            <a:endParaRPr lang="pl-PL" sz="3200" dirty="0"/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</a:t>
            </a:r>
            <a:r>
              <a:rPr lang="pl-PL" sz="3200" dirty="0" err="1"/>
              <a:t>g.client.delete_edge</a:t>
            </a:r>
            <a:r>
              <a:rPr lang="pl-PL" sz="3200" dirty="0"/>
              <a:t>(self.pk)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pl-PL" sz="3200" dirty="0"/>
              <a:t>		</a:t>
            </a:r>
            <a:r>
              <a:rPr lang="pl-PL" sz="3200" dirty="0" smtClean="0"/>
              <a:t>super(</a:t>
            </a:r>
            <a:r>
              <a:rPr lang="pl-PL" sz="3200" dirty="0" err="1" smtClean="0"/>
              <a:t>Znajomosc</a:t>
            </a:r>
            <a:r>
              <a:rPr lang="pl-PL" sz="3200" dirty="0" smtClean="0"/>
              <a:t>, </a:t>
            </a:r>
            <a:r>
              <a:rPr lang="pl-PL" sz="3200" dirty="0" err="1"/>
              <a:t>self</a:t>
            </a:r>
            <a:r>
              <a:rPr lang="pl-PL" sz="3200" dirty="0"/>
              <a:t>).</a:t>
            </a:r>
            <a:r>
              <a:rPr lang="pl-PL" sz="3200" dirty="0" err="1"/>
              <a:t>delete</a:t>
            </a:r>
            <a:r>
              <a:rPr lang="pl-PL" sz="3200" dirty="0"/>
              <a:t>()	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800" dirty="0" smtClean="0"/>
          </a:p>
        </p:txBody>
      </p:sp>
      <p:sp>
        <p:nvSpPr>
          <p:cNvPr id="6" name="Rectang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2200" dirty="0">
                <a:solidFill>
                  <a:schemeClr val="bg1">
                    <a:lumMod val="65000"/>
                  </a:schemeClr>
                </a:solidFill>
              </a:rPr>
              <a:t>Co to Neo4J        </a:t>
            </a:r>
            <a:r>
              <a:rPr lang="pl-PL" dirty="0"/>
              <a:t>Neo4j i Django</a:t>
            </a:r>
            <a:r>
              <a:rPr lang="pl-PL" sz="2200" dirty="0" smtClean="0">
                <a:solidFill>
                  <a:schemeClr val="bg1">
                    <a:lumMod val="65000"/>
                  </a:schemeClr>
                </a:solidFill>
              </a:rPr>
              <a:t>              Zakończenie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97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07824" cy="499715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sz="3200" dirty="0" smtClean="0"/>
              <a:t>6. </a:t>
            </a:r>
            <a:r>
              <a:rPr lang="pl-PL" sz="3200" dirty="0"/>
              <a:t>Napisanie zapytania trawersującego graf i wydobywanie </a:t>
            </a:r>
            <a:r>
              <a:rPr lang="pl-PL" sz="3200" dirty="0" smtClean="0"/>
              <a:t>danych.</a:t>
            </a:r>
          </a:p>
          <a:p>
            <a:pPr marL="0" indent="0">
              <a:buNone/>
            </a:pPr>
            <a:r>
              <a:rPr lang="pl-PL" sz="2400" dirty="0" smtClean="0"/>
              <a:t>Teraz musimy tylko napisać zapytanie do wyłaniania danych z grafu np.:</a:t>
            </a:r>
          </a:p>
          <a:p>
            <a:pPr marL="0" indent="0">
              <a:buNone/>
            </a:pPr>
            <a:r>
              <a:rPr lang="pl-PL" sz="2400" dirty="0" smtClean="0"/>
              <a:t>„</a:t>
            </a:r>
            <a:r>
              <a:rPr lang="en-US" sz="2400" dirty="0" err="1" smtClean="0"/>
              <a:t>g.v</a:t>
            </a:r>
            <a:r>
              <a:rPr lang="en-US" sz="2400" dirty="0"/>
              <a:t>(_id).</a:t>
            </a:r>
            <a:r>
              <a:rPr lang="en-US" sz="2400" dirty="0" smtClean="0"/>
              <a:t>out(</a:t>
            </a:r>
            <a:r>
              <a:rPr lang="en-US" sz="2400" dirty="0"/>
              <a:t>'</a:t>
            </a:r>
            <a:r>
              <a:rPr lang="pl-PL" sz="2400" dirty="0" smtClean="0"/>
              <a:t>Zna</a:t>
            </a:r>
            <a:r>
              <a:rPr lang="en-US" sz="2400" dirty="0" smtClean="0"/>
              <a:t>').loop(1</a:t>
            </a:r>
            <a:r>
              <a:rPr lang="en-US" sz="2400" dirty="0"/>
              <a:t>){</a:t>
            </a:r>
            <a:r>
              <a:rPr lang="en-US" sz="2400" dirty="0" err="1"/>
              <a:t>it.object.out</a:t>
            </a:r>
            <a:r>
              <a:rPr lang="en-US" sz="2400" dirty="0" smtClean="0"/>
              <a:t>(</a:t>
            </a:r>
            <a:r>
              <a:rPr lang="en-US" sz="2400" dirty="0"/>
              <a:t>'</a:t>
            </a:r>
            <a:r>
              <a:rPr lang="pl-PL" sz="2400" dirty="0" smtClean="0"/>
              <a:t>Zna</a:t>
            </a:r>
            <a:r>
              <a:rPr lang="en-US" sz="2400" dirty="0" smtClean="0"/>
              <a:t>').</a:t>
            </a:r>
            <a:r>
              <a:rPr lang="en-US" sz="2400" dirty="0"/>
              <a:t>count()!=0</a:t>
            </a:r>
            <a:r>
              <a:rPr lang="en-US" sz="2400" dirty="0" smtClean="0"/>
              <a:t>}</a:t>
            </a:r>
            <a:r>
              <a:rPr lang="pl-PL" sz="2400" dirty="0"/>
              <a:t>{</a:t>
            </a:r>
            <a:r>
              <a:rPr lang="pl-PL" sz="2400" dirty="0" err="1"/>
              <a:t>it.object.getProperty</a:t>
            </a:r>
            <a:r>
              <a:rPr lang="pl-PL" sz="2400" dirty="0"/>
              <a:t>('</a:t>
            </a:r>
            <a:r>
              <a:rPr lang="pl-PL" sz="2400" dirty="0" err="1"/>
              <a:t>name</a:t>
            </a:r>
            <a:r>
              <a:rPr lang="pl-PL" sz="2400" dirty="0"/>
              <a:t>')== </a:t>
            </a:r>
            <a:r>
              <a:rPr lang="pl-PL" sz="2400" dirty="0" err="1" smtClean="0"/>
              <a:t>nazwa_szukanego_użytkownika</a:t>
            </a:r>
            <a:r>
              <a:rPr lang="pl-PL" sz="2400" dirty="0" smtClean="0"/>
              <a:t>}'</a:t>
            </a:r>
            <a:r>
              <a:rPr lang="en-US" sz="2400" dirty="0" smtClean="0"/>
              <a:t>.paths</a:t>
            </a:r>
            <a:r>
              <a:rPr lang="pl-PL" sz="2400" dirty="0" smtClean="0"/>
              <a:t>”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 smtClean="0"/>
              <a:t>To zapytanie zwróci wszystkie ścieżki znajomości wychodzące użytkownika o id = _id do użytkownika o imieniu „</a:t>
            </a:r>
            <a:r>
              <a:rPr lang="pl-PL" sz="2400" dirty="0" err="1"/>
              <a:t>nazwa_szukanego_użytkownika</a:t>
            </a:r>
            <a:r>
              <a:rPr lang="pl-PL" sz="2400" dirty="0" smtClean="0"/>
              <a:t>”. (nie testowałem ale powinno działać)</a:t>
            </a:r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Więcej o zapytaniach na</a:t>
            </a:r>
            <a:r>
              <a:rPr lang="pl-PL" sz="2400" dirty="0"/>
              <a:t>: https://github.com/tinkerpop/gremlin/wiki</a:t>
            </a:r>
            <a:r>
              <a:rPr lang="pl-PL" sz="2400" dirty="0" smtClean="0"/>
              <a:t>/ lub</a:t>
            </a:r>
          </a:p>
          <a:p>
            <a:pPr marL="0" indent="0">
              <a:buNone/>
            </a:pPr>
            <a:r>
              <a:rPr lang="pl-PL" sz="2400" dirty="0"/>
              <a:t>http://www.youtube.com/watch?v=5wpTtEBK4-E</a:t>
            </a:r>
            <a:endParaRPr lang="pl-PL" sz="2400" dirty="0" smtClean="0"/>
          </a:p>
          <a:p>
            <a:pPr marL="0" indent="0">
              <a:buNone/>
            </a:pPr>
            <a:endParaRPr lang="pl-PL" sz="2800" dirty="0" smtClean="0"/>
          </a:p>
        </p:txBody>
      </p:sp>
      <p:sp>
        <p:nvSpPr>
          <p:cNvPr id="6" name="Rectang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2200" dirty="0">
                <a:solidFill>
                  <a:schemeClr val="bg1">
                    <a:lumMod val="65000"/>
                  </a:schemeClr>
                </a:solidFill>
              </a:rPr>
              <a:t>Co to Neo4J        </a:t>
            </a:r>
            <a:r>
              <a:rPr lang="pl-PL" dirty="0"/>
              <a:t>Neo4j i Django</a:t>
            </a:r>
            <a:r>
              <a:rPr lang="pl-PL" sz="2200" dirty="0" smtClean="0">
                <a:solidFill>
                  <a:schemeClr val="bg1">
                    <a:lumMod val="65000"/>
                  </a:schemeClr>
                </a:solidFill>
              </a:rPr>
              <a:t>              Zakończenie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95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07824" cy="499715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l-PL" sz="3200" dirty="0" smtClean="0"/>
              <a:t>6. </a:t>
            </a:r>
            <a:r>
              <a:rPr lang="pl-PL" sz="3200" dirty="0"/>
              <a:t>Napisanie zapytania trawersującego graf i wydobywanie </a:t>
            </a:r>
            <a:r>
              <a:rPr lang="pl-PL" sz="3200" dirty="0" smtClean="0"/>
              <a:t>danych.</a:t>
            </a:r>
          </a:p>
          <a:p>
            <a:pPr marL="0" indent="0">
              <a:buNone/>
            </a:pPr>
            <a:r>
              <a:rPr lang="pl-PL" sz="2400" dirty="0" smtClean="0"/>
              <a:t>Teraz dane zapisują się do grafowej i relacyjnej. Zostało nam tylko wywołać zapytanie w kodzie. Załóżmy że chcemy zapewnić wcześniej omawianą funkcjonalność. Stwarzamy naszą metodę w menagerze modelu: </a:t>
            </a:r>
          </a:p>
          <a:p>
            <a:pPr marL="0" indent="0">
              <a:buNone/>
            </a:pPr>
            <a:r>
              <a:rPr lang="pl-PL" sz="2400" dirty="0"/>
              <a:t>	def </a:t>
            </a:r>
            <a:r>
              <a:rPr lang="pl-PL" dirty="0" err="1" smtClean="0"/>
              <a:t>get_path_to_user</a:t>
            </a:r>
            <a:r>
              <a:rPr lang="pl-PL" dirty="0" smtClean="0"/>
              <a:t>(</a:t>
            </a:r>
            <a:r>
              <a:rPr lang="pl-PL" dirty="0" err="1" smtClean="0"/>
              <a:t>self</a:t>
            </a:r>
            <a:r>
              <a:rPr lang="pl-PL" sz="2400" dirty="0" smtClean="0"/>
              <a:t>, </a:t>
            </a:r>
            <a:r>
              <a:rPr lang="pl-PL" sz="2400" dirty="0"/>
              <a:t>g, *</a:t>
            </a:r>
            <a:r>
              <a:rPr lang="pl-PL" sz="2400" dirty="0" err="1"/>
              <a:t>args</a:t>
            </a:r>
            <a:r>
              <a:rPr lang="pl-PL" sz="2400" dirty="0"/>
              <a:t>, **</a:t>
            </a:r>
            <a:r>
              <a:rPr lang="pl-PL" sz="2400" dirty="0" err="1"/>
              <a:t>kwargs</a:t>
            </a:r>
            <a:r>
              <a:rPr lang="pl-PL" sz="2400" dirty="0"/>
              <a:t>):</a:t>
            </a:r>
          </a:p>
          <a:p>
            <a:pPr marL="0" indent="0">
              <a:buNone/>
            </a:pPr>
            <a:r>
              <a:rPr lang="pl-PL" sz="2400" dirty="0"/>
              <a:t>		"""</a:t>
            </a:r>
          </a:p>
          <a:p>
            <a:pPr marL="0" indent="0">
              <a:buNone/>
            </a:pPr>
            <a:r>
              <a:rPr lang="pl-PL" sz="2400" dirty="0"/>
              <a:t>		Method </a:t>
            </a:r>
            <a:r>
              <a:rPr lang="pl-PL" sz="2400" dirty="0" err="1"/>
              <a:t>which</a:t>
            </a:r>
            <a:r>
              <a:rPr lang="pl-PL" sz="2400" dirty="0"/>
              <a:t> </a:t>
            </a:r>
            <a:r>
              <a:rPr lang="pl-PL" sz="2400" dirty="0" err="1"/>
              <a:t>returns</a:t>
            </a:r>
            <a:r>
              <a:rPr lang="pl-PL" sz="2400" dirty="0"/>
              <a:t> a list of </a:t>
            </a:r>
            <a:r>
              <a:rPr lang="pl-PL" sz="2400" dirty="0" err="1"/>
              <a:t>directory</a:t>
            </a:r>
            <a:r>
              <a:rPr lang="pl-PL" sz="2400" dirty="0"/>
              <a:t> in </a:t>
            </a:r>
            <a:r>
              <a:rPr lang="pl-PL" sz="2400" dirty="0" err="1"/>
              <a:t>which</a:t>
            </a:r>
            <a:r>
              <a:rPr lang="pl-PL" sz="2400" dirty="0"/>
              <a:t> </a:t>
            </a:r>
            <a:r>
              <a:rPr lang="pl-PL" sz="2400" dirty="0" err="1"/>
              <a:t>is</a:t>
            </a:r>
            <a:r>
              <a:rPr lang="pl-PL" sz="2400" dirty="0"/>
              <a:t> </a:t>
            </a:r>
            <a:r>
              <a:rPr lang="pl-PL" sz="2400" dirty="0" err="1"/>
              <a:t>given</a:t>
            </a:r>
            <a:r>
              <a:rPr lang="pl-PL" sz="2400" dirty="0"/>
              <a:t> </a:t>
            </a:r>
            <a:r>
              <a:rPr lang="pl-PL" sz="2400" dirty="0" err="1"/>
              <a:t>se</a:t>
            </a:r>
            <a:endParaRPr lang="pl-PL" sz="2400" dirty="0"/>
          </a:p>
          <a:p>
            <a:pPr marL="0" indent="0">
              <a:buNone/>
            </a:pPr>
            <a:r>
              <a:rPr lang="pl-PL" sz="2400" dirty="0"/>
              <a:t>		return </a:t>
            </a:r>
            <a:r>
              <a:rPr lang="pl-PL" sz="2400" dirty="0" err="1"/>
              <a:t>type</a:t>
            </a:r>
            <a:r>
              <a:rPr lang="pl-PL" sz="2400" dirty="0"/>
              <a:t>: list</a:t>
            </a:r>
          </a:p>
          <a:p>
            <a:pPr marL="0" indent="0">
              <a:buNone/>
            </a:pPr>
            <a:r>
              <a:rPr lang="pl-PL" sz="2400" dirty="0" smtClean="0"/>
              <a:t>		"""</a:t>
            </a:r>
          </a:p>
          <a:p>
            <a:pPr marL="0" indent="0">
              <a:buNone/>
            </a:pPr>
            <a:r>
              <a:rPr lang="pl-PL" sz="2400" dirty="0" smtClean="0"/>
              <a:t>		#</a:t>
            </a:r>
            <a:r>
              <a:rPr lang="pl-PL" sz="2400" dirty="0"/>
              <a:t>skrypt z zapytaniem w oddzielnym </a:t>
            </a:r>
            <a:r>
              <a:rPr lang="pl-PL" sz="2400" dirty="0" smtClean="0"/>
              <a:t>pliku (</a:t>
            </a:r>
            <a:r>
              <a:rPr lang="pl-PL" sz="2400" dirty="0" err="1" smtClean="0"/>
              <a:t>gremlin.groovy</a:t>
            </a:r>
            <a:r>
              <a:rPr lang="pl-PL" sz="2400" dirty="0" smtClean="0"/>
              <a:t>)</a:t>
            </a:r>
          </a:p>
          <a:p>
            <a:pPr marL="0" indent="0">
              <a:buNone/>
            </a:pPr>
            <a:r>
              <a:rPr lang="pl-PL" sz="2400" dirty="0"/>
              <a:t>		</a:t>
            </a:r>
            <a:r>
              <a:rPr lang="pl-PL" sz="2400" dirty="0" err="1"/>
              <a:t>script</a:t>
            </a:r>
            <a:r>
              <a:rPr lang="pl-PL" sz="2400" dirty="0"/>
              <a:t> = </a:t>
            </a:r>
            <a:r>
              <a:rPr lang="pl-PL" sz="2400" dirty="0" err="1"/>
              <a:t>g.scripts.get</a:t>
            </a:r>
            <a:r>
              <a:rPr lang="pl-PL" sz="2400" dirty="0"/>
              <a:t>('</a:t>
            </a:r>
            <a:r>
              <a:rPr lang="pl-PL" sz="2400" dirty="0" err="1"/>
              <a:t>get_path_to_user</a:t>
            </a:r>
            <a:r>
              <a:rPr lang="pl-PL" sz="2400" dirty="0" smtClean="0"/>
              <a:t>') </a:t>
            </a:r>
          </a:p>
          <a:p>
            <a:pPr marL="0" indent="0">
              <a:buNone/>
            </a:pPr>
            <a:r>
              <a:rPr lang="pl-PL" sz="2400" dirty="0"/>
              <a:t>		</a:t>
            </a:r>
            <a:r>
              <a:rPr lang="pl-PL" sz="2400" dirty="0" err="1"/>
              <a:t>params</a:t>
            </a:r>
            <a:r>
              <a:rPr lang="pl-PL" sz="2400" dirty="0"/>
              <a:t> = </a:t>
            </a:r>
            <a:r>
              <a:rPr lang="pl-PL" sz="2400" dirty="0" err="1"/>
              <a:t>dict</a:t>
            </a:r>
            <a:r>
              <a:rPr lang="pl-PL" sz="2400" dirty="0"/>
              <a:t>(_id=</a:t>
            </a:r>
            <a:r>
              <a:rPr lang="pl-PL" sz="2400" dirty="0" err="1"/>
              <a:t>kwargs.pop</a:t>
            </a:r>
            <a:r>
              <a:rPr lang="pl-PL" sz="2400" dirty="0"/>
              <a:t>('</a:t>
            </a:r>
            <a:r>
              <a:rPr lang="pl-PL" sz="2400" dirty="0" err="1"/>
              <a:t>pk</a:t>
            </a:r>
            <a:r>
              <a:rPr lang="pl-PL" sz="2400" dirty="0" smtClean="0"/>
              <a:t>'), 						    </a:t>
            </a:r>
            <a:r>
              <a:rPr lang="pl-PL" sz="2400" dirty="0" err="1" smtClean="0"/>
              <a:t>nazwa_szukanego_użytkownika</a:t>
            </a:r>
            <a:r>
              <a:rPr lang="pl-PL" sz="2400" dirty="0" smtClean="0"/>
              <a:t>=</a:t>
            </a:r>
            <a:r>
              <a:rPr lang="pl-PL" sz="2400" dirty="0" err="1" smtClean="0"/>
              <a:t>kwargs.pop</a:t>
            </a:r>
            <a:r>
              <a:rPr lang="pl-PL" sz="2400" dirty="0" smtClean="0"/>
              <a:t>(‚</a:t>
            </a:r>
            <a:r>
              <a:rPr lang="pl-PL" sz="2400" dirty="0" err="1" smtClean="0"/>
              <a:t>name</a:t>
            </a:r>
            <a:r>
              <a:rPr lang="pl-PL" sz="2400" dirty="0" smtClean="0"/>
              <a:t>’))</a:t>
            </a:r>
            <a:endParaRPr lang="pl-PL" sz="2400" dirty="0"/>
          </a:p>
          <a:p>
            <a:pPr marL="0" indent="0">
              <a:buNone/>
            </a:pPr>
            <a:r>
              <a:rPr lang="pl-PL" sz="2400" dirty="0"/>
              <a:t>		</a:t>
            </a:r>
            <a:r>
              <a:rPr lang="pl-PL" sz="2400" dirty="0" err="1"/>
              <a:t>gremlin_result</a:t>
            </a:r>
            <a:r>
              <a:rPr lang="pl-PL" sz="2400" dirty="0"/>
              <a:t> = </a:t>
            </a:r>
            <a:r>
              <a:rPr lang="pl-PL" sz="2400" dirty="0" err="1"/>
              <a:t>g.gremlin.execute</a:t>
            </a:r>
            <a:r>
              <a:rPr lang="pl-PL" sz="2400" dirty="0"/>
              <a:t>(</a:t>
            </a:r>
            <a:r>
              <a:rPr lang="pl-PL" sz="2400" dirty="0" err="1"/>
              <a:t>script</a:t>
            </a:r>
            <a:r>
              <a:rPr lang="pl-PL" sz="2400" dirty="0"/>
              <a:t>, </a:t>
            </a:r>
            <a:r>
              <a:rPr lang="pl-PL" sz="2400" dirty="0" err="1"/>
              <a:t>params</a:t>
            </a:r>
            <a:r>
              <a:rPr lang="pl-PL" sz="2400" dirty="0" smtClean="0"/>
              <a:t>)</a:t>
            </a:r>
          </a:p>
          <a:p>
            <a:pPr marL="0" indent="0">
              <a:buNone/>
            </a:pPr>
            <a:r>
              <a:rPr lang="pl-PL" sz="2400" dirty="0"/>
              <a:t>	</a:t>
            </a:r>
            <a:r>
              <a:rPr lang="pl-PL" sz="2400" dirty="0" smtClean="0"/>
              <a:t>	#</a:t>
            </a:r>
            <a:r>
              <a:rPr lang="pl-PL" sz="2400" dirty="0" err="1" smtClean="0"/>
              <a:t>funckja</a:t>
            </a:r>
            <a:r>
              <a:rPr lang="pl-PL" sz="2400" dirty="0" smtClean="0"/>
              <a:t> obrabiająca </a:t>
            </a:r>
            <a:r>
              <a:rPr lang="pl-PL" sz="2400" dirty="0" err="1" smtClean="0"/>
              <a:t>resultat</a:t>
            </a:r>
            <a:r>
              <a:rPr lang="pl-PL" sz="2400" dirty="0" smtClean="0"/>
              <a:t> zapytania (być może da się to bardziej elegancko</a:t>
            </a:r>
          </a:p>
          <a:p>
            <a:pPr marL="0" indent="0">
              <a:buNone/>
            </a:pPr>
            <a:r>
              <a:rPr lang="pl-PL" sz="2400" dirty="0"/>
              <a:t>	</a:t>
            </a:r>
            <a:r>
              <a:rPr lang="pl-PL" sz="2400" dirty="0" smtClean="0"/>
              <a:t>	#zrobić lecz nie próbowałem) i zwracająca ścieżki złożone z imion użytkowników 		#(bez użytkownika z którego rozpoczęliśmy trawersować graf)</a:t>
            </a:r>
            <a:endParaRPr lang="pl-PL" sz="2400" dirty="0"/>
          </a:p>
          <a:p>
            <a:pPr marL="0" indent="0">
              <a:buNone/>
            </a:pPr>
            <a:r>
              <a:rPr lang="pl-PL" sz="2400" dirty="0"/>
              <a:t>		</a:t>
            </a:r>
            <a:r>
              <a:rPr lang="pl-PL" sz="2400" dirty="0" err="1"/>
              <a:t>context</a:t>
            </a:r>
            <a:r>
              <a:rPr lang="pl-PL" sz="2400" dirty="0"/>
              <a:t> = </a:t>
            </a:r>
            <a:r>
              <a:rPr lang="pl-PL" sz="2400" dirty="0" err="1"/>
              <a:t>create_multilist_context</a:t>
            </a:r>
            <a:r>
              <a:rPr lang="pl-PL" sz="2400" dirty="0"/>
              <a:t>(g, </a:t>
            </a:r>
            <a:r>
              <a:rPr lang="pl-PL" sz="2400" dirty="0" err="1"/>
              <a:t>gremlin_result</a:t>
            </a:r>
            <a:r>
              <a:rPr lang="pl-PL" sz="2400" dirty="0"/>
              <a:t>, </a:t>
            </a:r>
            <a:r>
              <a:rPr lang="pl-PL" sz="2400" dirty="0" err="1"/>
              <a:t>reverse</a:t>
            </a:r>
            <a:r>
              <a:rPr lang="pl-PL" sz="2400" dirty="0"/>
              <a:t>=</a:t>
            </a:r>
            <a:r>
              <a:rPr lang="pl-PL" sz="2400" dirty="0" err="1"/>
              <a:t>False</a:t>
            </a:r>
            <a:r>
              <a:rPr lang="pl-PL" sz="2400" dirty="0" smtClean="0"/>
              <a:t>)</a:t>
            </a:r>
            <a:endParaRPr lang="pl-PL" sz="2400" dirty="0"/>
          </a:p>
          <a:p>
            <a:pPr marL="0" indent="0">
              <a:buNone/>
            </a:pPr>
            <a:r>
              <a:rPr lang="pl-PL" sz="2400" dirty="0"/>
              <a:t>		return </a:t>
            </a:r>
            <a:r>
              <a:rPr lang="pl-PL" sz="2400" dirty="0" err="1"/>
              <a:t>context</a:t>
            </a:r>
            <a:endParaRPr lang="pl-PL" sz="2400" dirty="0"/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800" dirty="0" smtClean="0"/>
          </a:p>
        </p:txBody>
      </p:sp>
      <p:sp>
        <p:nvSpPr>
          <p:cNvPr id="6" name="Rectang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2200" dirty="0">
                <a:solidFill>
                  <a:schemeClr val="bg1">
                    <a:lumMod val="65000"/>
                  </a:schemeClr>
                </a:solidFill>
              </a:rPr>
              <a:t>Co to Neo4J        </a:t>
            </a:r>
            <a:r>
              <a:rPr lang="pl-PL" dirty="0"/>
              <a:t>Neo4j i Django</a:t>
            </a:r>
            <a:r>
              <a:rPr lang="pl-PL" sz="2200" dirty="0" smtClean="0">
                <a:solidFill>
                  <a:schemeClr val="bg1">
                    <a:lumMod val="65000"/>
                  </a:schemeClr>
                </a:solidFill>
              </a:rPr>
              <a:t>              Zakończenie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88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07824" cy="499715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sz="3200" dirty="0" smtClean="0"/>
              <a:t>6. </a:t>
            </a:r>
            <a:r>
              <a:rPr lang="pl-PL" sz="3200" dirty="0"/>
              <a:t>Napisanie zapytania trawersującego graf i wydobywanie </a:t>
            </a:r>
            <a:r>
              <a:rPr lang="pl-PL" sz="3200" dirty="0" smtClean="0"/>
              <a:t>danych.</a:t>
            </a:r>
          </a:p>
          <a:p>
            <a:pPr marL="0" indent="0">
              <a:buNone/>
            </a:pPr>
            <a:r>
              <a:rPr lang="pl-PL" sz="2400" dirty="0" smtClean="0"/>
              <a:t>Teraz dane zapisują się do grafowej i relacyjnej. Zostało nam tylko wywołać zapytanie w kodzie. Załóżmy że chcemy zapewnić wcześniej omawianą funkcjonalność. Stwarzamy naszą metodę w menagerze modelu: </a:t>
            </a:r>
          </a:p>
          <a:p>
            <a:pPr marL="0" indent="0">
              <a:buNone/>
            </a:pPr>
            <a:r>
              <a:rPr lang="pl-PL" sz="2400" dirty="0"/>
              <a:t>	def </a:t>
            </a:r>
            <a:r>
              <a:rPr lang="pl-PL" sz="2400" dirty="0" err="1"/>
              <a:t>create_multilist_context</a:t>
            </a:r>
            <a:r>
              <a:rPr lang="pl-PL" sz="2400" dirty="0"/>
              <a:t>(g, </a:t>
            </a:r>
            <a:r>
              <a:rPr lang="pl-PL" sz="2400" dirty="0" err="1"/>
              <a:t>gremlin_result</a:t>
            </a:r>
            <a:r>
              <a:rPr lang="pl-PL" sz="2400" dirty="0"/>
              <a:t>, </a:t>
            </a:r>
            <a:r>
              <a:rPr lang="pl-PL" sz="2400" dirty="0" err="1"/>
              <a:t>reverse</a:t>
            </a:r>
            <a:r>
              <a:rPr lang="pl-PL" sz="2400" dirty="0"/>
              <a:t>):</a:t>
            </a:r>
          </a:p>
          <a:p>
            <a:pPr marL="1051560" lvl="3" indent="0">
              <a:buNone/>
            </a:pPr>
            <a:r>
              <a:rPr lang="pl-PL" sz="1500" dirty="0"/>
              <a:t>	</a:t>
            </a:r>
            <a:r>
              <a:rPr lang="pl-PL" sz="1500" dirty="0" err="1"/>
              <a:t>multi_dict_list</a:t>
            </a:r>
            <a:r>
              <a:rPr lang="pl-PL" sz="1500" dirty="0"/>
              <a:t> = </a:t>
            </a:r>
            <a:r>
              <a:rPr lang="pl-PL" sz="1500" dirty="0" smtClean="0"/>
              <a:t>[]</a:t>
            </a:r>
            <a:endParaRPr lang="pl-PL" sz="1500" dirty="0"/>
          </a:p>
          <a:p>
            <a:pPr marL="1051560" lvl="3" indent="0">
              <a:buNone/>
            </a:pPr>
            <a:r>
              <a:rPr lang="pl-PL" sz="1500" dirty="0"/>
              <a:t>	for k in </a:t>
            </a:r>
            <a:r>
              <a:rPr lang="pl-PL" sz="1500" dirty="0" err="1"/>
              <a:t>gremlin_result.results</a:t>
            </a:r>
            <a:r>
              <a:rPr lang="pl-PL" sz="1500" dirty="0"/>
              <a:t>:</a:t>
            </a:r>
          </a:p>
          <a:p>
            <a:pPr marL="1051560" lvl="3" indent="0">
              <a:buNone/>
            </a:pPr>
            <a:r>
              <a:rPr lang="pl-PL" sz="1500" dirty="0"/>
              <a:t>		</a:t>
            </a:r>
            <a:r>
              <a:rPr lang="pl-PL" sz="1500" dirty="0" err="1"/>
              <a:t>dictlist</a:t>
            </a:r>
            <a:r>
              <a:rPr lang="pl-PL" sz="1500" dirty="0"/>
              <a:t> = []</a:t>
            </a:r>
          </a:p>
          <a:p>
            <a:pPr marL="1051560" lvl="3" indent="0">
              <a:buNone/>
            </a:pPr>
            <a:r>
              <a:rPr lang="pl-PL" sz="1500" dirty="0"/>
              <a:t>		for l in </a:t>
            </a:r>
            <a:r>
              <a:rPr lang="pl-PL" sz="1500" dirty="0" err="1"/>
              <a:t>k.raw</a:t>
            </a:r>
            <a:r>
              <a:rPr lang="pl-PL" sz="1500" dirty="0"/>
              <a:t>:</a:t>
            </a:r>
          </a:p>
          <a:p>
            <a:pPr marL="1051560" lvl="3" indent="0">
              <a:buNone/>
            </a:pPr>
            <a:r>
              <a:rPr lang="pl-PL" sz="1500" dirty="0"/>
              <a:t>			</a:t>
            </a:r>
            <a:r>
              <a:rPr lang="pl-PL" sz="1500" dirty="0" err="1"/>
              <a:t>vertice_id</a:t>
            </a:r>
            <a:r>
              <a:rPr lang="pl-PL" sz="1500" dirty="0"/>
              <a:t> = </a:t>
            </a:r>
            <a:r>
              <a:rPr lang="pl-PL" sz="1500" dirty="0" err="1" smtClean="0"/>
              <a:t>int</a:t>
            </a:r>
            <a:r>
              <a:rPr lang="pl-PL" sz="1500" dirty="0" smtClean="0"/>
              <a:t>(</a:t>
            </a:r>
            <a:r>
              <a:rPr lang="pl-PL" sz="1500" dirty="0" err="1" smtClean="0"/>
              <a:t>l.get</a:t>
            </a:r>
            <a:r>
              <a:rPr lang="pl-PL" sz="1500" dirty="0"/>
              <a:t>('</a:t>
            </a:r>
            <a:r>
              <a:rPr lang="pl-PL" sz="1500" dirty="0" err="1"/>
              <a:t>self</a:t>
            </a:r>
            <a:r>
              <a:rPr lang="pl-PL" sz="1500" dirty="0"/>
              <a:t>').</a:t>
            </a:r>
            <a:r>
              <a:rPr lang="pl-PL" sz="1500" dirty="0" err="1"/>
              <a:t>split</a:t>
            </a:r>
            <a:r>
              <a:rPr lang="pl-PL" sz="1500" dirty="0"/>
              <a:t>('http://localhost:7474/</a:t>
            </a:r>
            <a:r>
              <a:rPr lang="pl-PL" sz="1500" dirty="0" err="1"/>
              <a:t>db</a:t>
            </a:r>
            <a:r>
              <a:rPr lang="pl-PL" sz="1500" dirty="0"/>
              <a:t>/data/</a:t>
            </a:r>
            <a:r>
              <a:rPr lang="pl-PL" sz="1500" dirty="0" err="1"/>
              <a:t>node</a:t>
            </a:r>
            <a:r>
              <a:rPr lang="pl-PL" sz="1500" dirty="0"/>
              <a:t>/')[1])</a:t>
            </a:r>
          </a:p>
          <a:p>
            <a:pPr marL="1051560" lvl="3" indent="0">
              <a:buNone/>
            </a:pPr>
            <a:r>
              <a:rPr lang="pl-PL" sz="1500" dirty="0"/>
              <a:t>			</a:t>
            </a:r>
            <a:r>
              <a:rPr lang="pl-PL" sz="1500" dirty="0" err="1"/>
              <a:t>name</a:t>
            </a:r>
            <a:r>
              <a:rPr lang="pl-PL" sz="1500" dirty="0"/>
              <a:t> = </a:t>
            </a:r>
            <a:r>
              <a:rPr lang="pl-PL" sz="1500" dirty="0" err="1"/>
              <a:t>l.get</a:t>
            </a:r>
            <a:r>
              <a:rPr lang="pl-PL" sz="1500" dirty="0"/>
              <a:t>('data').</a:t>
            </a:r>
            <a:r>
              <a:rPr lang="pl-PL" sz="1500" dirty="0" err="1"/>
              <a:t>get</a:t>
            </a:r>
            <a:r>
              <a:rPr lang="pl-PL" sz="1500" dirty="0"/>
              <a:t>('</a:t>
            </a:r>
            <a:r>
              <a:rPr lang="pl-PL" sz="1500" dirty="0" err="1"/>
              <a:t>name</a:t>
            </a:r>
            <a:r>
              <a:rPr lang="pl-PL" sz="1500" dirty="0"/>
              <a:t>')</a:t>
            </a:r>
          </a:p>
          <a:p>
            <a:pPr marL="1051560" lvl="3" indent="0">
              <a:buNone/>
            </a:pPr>
            <a:r>
              <a:rPr lang="pl-PL" sz="1500" dirty="0"/>
              <a:t>			</a:t>
            </a:r>
            <a:r>
              <a:rPr lang="pl-PL" sz="1500" dirty="0" err="1"/>
              <a:t>dictlist.append</a:t>
            </a:r>
            <a:r>
              <a:rPr lang="pl-PL" sz="1500" dirty="0"/>
              <a:t>(</a:t>
            </a:r>
            <a:r>
              <a:rPr lang="pl-PL" sz="1500" dirty="0" err="1"/>
              <a:t>dict</a:t>
            </a:r>
            <a:r>
              <a:rPr lang="pl-PL" sz="1500" dirty="0"/>
              <a:t>(</a:t>
            </a:r>
            <a:r>
              <a:rPr lang="pl-PL" sz="1500" dirty="0" err="1"/>
              <a:t>pk</a:t>
            </a:r>
            <a:r>
              <a:rPr lang="pl-PL" sz="1500" dirty="0"/>
              <a:t>=</a:t>
            </a:r>
            <a:r>
              <a:rPr lang="pl-PL" sz="1500" dirty="0" err="1"/>
              <a:t>vertice_id</a:t>
            </a:r>
            <a:r>
              <a:rPr lang="pl-PL" sz="1500" dirty="0"/>
              <a:t>, </a:t>
            </a:r>
            <a:r>
              <a:rPr lang="pl-PL" sz="1500" dirty="0" err="1"/>
              <a:t>name</a:t>
            </a:r>
            <a:r>
              <a:rPr lang="pl-PL" sz="1500" dirty="0"/>
              <a:t>=</a:t>
            </a:r>
            <a:r>
              <a:rPr lang="pl-PL" sz="1500" dirty="0" err="1"/>
              <a:t>name</a:t>
            </a:r>
            <a:r>
              <a:rPr lang="pl-PL" sz="1500" dirty="0"/>
              <a:t>))</a:t>
            </a:r>
          </a:p>
          <a:p>
            <a:pPr marL="1051560" lvl="3" indent="0">
              <a:buNone/>
            </a:pPr>
            <a:r>
              <a:rPr lang="pl-PL" sz="1500" dirty="0"/>
              <a:t>		</a:t>
            </a:r>
            <a:r>
              <a:rPr lang="pl-PL" sz="1500" dirty="0" smtClean="0"/>
              <a:t>#odwracanie kolejności ścieżki jeżeli wskazane</a:t>
            </a:r>
            <a:endParaRPr lang="pl-PL" sz="1500" dirty="0"/>
          </a:p>
          <a:p>
            <a:pPr marL="1051560" lvl="3" indent="0">
              <a:buNone/>
            </a:pPr>
            <a:r>
              <a:rPr lang="pl-PL" sz="1500" dirty="0"/>
              <a:t>		</a:t>
            </a:r>
            <a:r>
              <a:rPr lang="pl-PL" sz="1500" dirty="0" err="1"/>
              <a:t>if</a:t>
            </a:r>
            <a:r>
              <a:rPr lang="pl-PL" sz="1500" dirty="0"/>
              <a:t> </a:t>
            </a:r>
            <a:r>
              <a:rPr lang="pl-PL" sz="1500" dirty="0" err="1"/>
              <a:t>reverse</a:t>
            </a:r>
            <a:r>
              <a:rPr lang="pl-PL" sz="1500" dirty="0"/>
              <a:t>==True:</a:t>
            </a:r>
          </a:p>
          <a:p>
            <a:pPr marL="1051560" lvl="3" indent="0">
              <a:buNone/>
            </a:pPr>
            <a:r>
              <a:rPr lang="pl-PL" sz="1500" dirty="0"/>
              <a:t>			</a:t>
            </a:r>
            <a:r>
              <a:rPr lang="pl-PL" sz="1500" dirty="0" err="1"/>
              <a:t>dictlist</a:t>
            </a:r>
            <a:r>
              <a:rPr lang="pl-PL" sz="1500" dirty="0"/>
              <a:t> = </a:t>
            </a:r>
            <a:r>
              <a:rPr lang="pl-PL" sz="1500" dirty="0" err="1"/>
              <a:t>dictlist</a:t>
            </a:r>
            <a:r>
              <a:rPr lang="pl-PL" sz="1500" dirty="0"/>
              <a:t>[1:]</a:t>
            </a:r>
          </a:p>
          <a:p>
            <a:pPr marL="1051560" lvl="3" indent="0">
              <a:buNone/>
            </a:pPr>
            <a:r>
              <a:rPr lang="pl-PL" sz="1500" dirty="0"/>
              <a:t>			</a:t>
            </a:r>
            <a:r>
              <a:rPr lang="pl-PL" sz="1500" dirty="0" err="1"/>
              <a:t>dictlist.reverse</a:t>
            </a:r>
            <a:r>
              <a:rPr lang="pl-PL" sz="1500" dirty="0"/>
              <a:t>()</a:t>
            </a:r>
          </a:p>
          <a:p>
            <a:pPr marL="1051560" lvl="3" indent="0">
              <a:buNone/>
            </a:pPr>
            <a:r>
              <a:rPr lang="pl-PL" sz="1500" dirty="0"/>
              <a:t>			</a:t>
            </a:r>
            <a:r>
              <a:rPr lang="pl-PL" sz="1500" dirty="0" err="1"/>
              <a:t>multi_dict_list.append</a:t>
            </a:r>
            <a:r>
              <a:rPr lang="pl-PL" sz="1500" dirty="0"/>
              <a:t>(</a:t>
            </a:r>
            <a:r>
              <a:rPr lang="pl-PL" sz="1500" dirty="0" err="1"/>
              <a:t>dictlist</a:t>
            </a:r>
            <a:r>
              <a:rPr lang="pl-PL" sz="1500" dirty="0"/>
              <a:t>)</a:t>
            </a:r>
          </a:p>
          <a:p>
            <a:pPr marL="1051560" lvl="3" indent="0">
              <a:buNone/>
            </a:pPr>
            <a:r>
              <a:rPr lang="pl-PL" sz="1500" dirty="0"/>
              <a:t>		</a:t>
            </a:r>
            <a:r>
              <a:rPr lang="pl-PL" sz="1500" dirty="0" err="1"/>
              <a:t>else</a:t>
            </a:r>
            <a:r>
              <a:rPr lang="pl-PL" sz="1500" dirty="0"/>
              <a:t>:</a:t>
            </a:r>
          </a:p>
          <a:p>
            <a:pPr marL="1051560" lvl="3" indent="0">
              <a:buNone/>
            </a:pPr>
            <a:r>
              <a:rPr lang="pl-PL" sz="1500" dirty="0"/>
              <a:t>			</a:t>
            </a:r>
            <a:r>
              <a:rPr lang="pl-PL" sz="1500" dirty="0" err="1"/>
              <a:t>multi_dict_list.append</a:t>
            </a:r>
            <a:r>
              <a:rPr lang="pl-PL" sz="1500" dirty="0"/>
              <a:t>(</a:t>
            </a:r>
            <a:r>
              <a:rPr lang="pl-PL" sz="1500" dirty="0" err="1"/>
              <a:t>dictlist</a:t>
            </a:r>
            <a:r>
              <a:rPr lang="pl-PL" sz="1500" dirty="0"/>
              <a:t>[1:])</a:t>
            </a:r>
          </a:p>
          <a:p>
            <a:pPr marL="1051560" lvl="3" indent="0">
              <a:buNone/>
            </a:pPr>
            <a:r>
              <a:rPr lang="pl-PL" sz="1500" dirty="0"/>
              <a:t>	return </a:t>
            </a:r>
            <a:r>
              <a:rPr lang="pl-PL" sz="1500" dirty="0" err="1"/>
              <a:t>multi_dict_list</a:t>
            </a:r>
            <a:endParaRPr lang="pl-PL" sz="1500" dirty="0"/>
          </a:p>
          <a:p>
            <a:pPr marL="1051560" lvl="3" indent="0">
              <a:buNone/>
            </a:pPr>
            <a:endParaRPr lang="pl-PL" sz="1500" dirty="0" smtClean="0"/>
          </a:p>
          <a:p>
            <a:pPr marL="0" indent="0">
              <a:buNone/>
            </a:pPr>
            <a:endParaRPr lang="pl-PL" sz="2800" dirty="0" smtClean="0"/>
          </a:p>
        </p:txBody>
      </p:sp>
      <p:sp>
        <p:nvSpPr>
          <p:cNvPr id="6" name="Rectang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2200" dirty="0">
                <a:solidFill>
                  <a:schemeClr val="bg1">
                    <a:lumMod val="65000"/>
                  </a:schemeClr>
                </a:solidFill>
              </a:rPr>
              <a:t>Co to Neo4J        </a:t>
            </a:r>
            <a:r>
              <a:rPr lang="pl-PL" dirty="0"/>
              <a:t>Neo4j i Django</a:t>
            </a:r>
            <a:r>
              <a:rPr lang="pl-PL" sz="2200" dirty="0" smtClean="0">
                <a:solidFill>
                  <a:schemeClr val="bg1">
                    <a:lumMod val="65000"/>
                  </a:schemeClr>
                </a:solidFill>
              </a:rPr>
              <a:t>              Zakończenie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70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4000" dirty="0"/>
          </a:p>
          <a:p>
            <a:pPr marL="0" indent="0" algn="ctr">
              <a:buNone/>
            </a:pPr>
            <a:endParaRPr lang="pl-PL" sz="8000" dirty="0" smtClean="0"/>
          </a:p>
          <a:p>
            <a:pPr marL="0" indent="0" algn="ctr">
              <a:buNone/>
            </a:pPr>
            <a:endParaRPr lang="pl-PL" sz="2800" dirty="0" smtClean="0"/>
          </a:p>
        </p:txBody>
      </p:sp>
      <p:sp>
        <p:nvSpPr>
          <p:cNvPr id="6" name="Rectang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2200" dirty="0">
                <a:solidFill>
                  <a:schemeClr val="bg1">
                    <a:lumMod val="65000"/>
                  </a:schemeClr>
                </a:solidFill>
              </a:rPr>
              <a:t>Co to Neo4J      </a:t>
            </a:r>
            <a:r>
              <a:rPr lang="pl-PL" sz="2200" dirty="0" smtClean="0">
                <a:solidFill>
                  <a:schemeClr val="bg1">
                    <a:lumMod val="65000"/>
                  </a:schemeClr>
                </a:solidFill>
              </a:rPr>
              <a:t>        </a:t>
            </a:r>
            <a:r>
              <a:rPr lang="pl-PL" sz="2200" dirty="0">
                <a:solidFill>
                  <a:schemeClr val="bg1">
                    <a:lumMod val="65000"/>
                  </a:schemeClr>
                </a:solidFill>
              </a:rPr>
              <a:t>Neo4j i </a:t>
            </a:r>
            <a:r>
              <a:rPr lang="pl-PL" sz="2200" dirty="0" smtClean="0">
                <a:solidFill>
                  <a:schemeClr val="bg1">
                    <a:lumMod val="65000"/>
                  </a:schemeClr>
                </a:solidFill>
              </a:rPr>
              <a:t>Django            </a:t>
            </a:r>
            <a:r>
              <a:rPr lang="pl-PL" dirty="0"/>
              <a:t>Zakończenie</a:t>
            </a:r>
            <a:endParaRPr lang="en-US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043608" y="2636912"/>
            <a:ext cx="6912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dirty="0" smtClean="0"/>
              <a:t>UUUFFF udało się </a:t>
            </a:r>
            <a:r>
              <a:rPr lang="pl-PL" sz="6000" dirty="0" smtClean="0">
                <a:sym typeface="Wingdings" pitchFamily="2" charset="2"/>
              </a:rPr>
              <a:t></a:t>
            </a:r>
          </a:p>
        </p:txBody>
      </p:sp>
    </p:spTree>
    <p:extLst>
      <p:ext uri="{BB962C8B-B14F-4D97-AF65-F5344CB8AC3E}">
        <p14:creationId xmlns:p14="http://schemas.microsoft.com/office/powerpoint/2010/main" val="221454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4000" dirty="0"/>
          </a:p>
          <a:p>
            <a:pPr marL="0" indent="0" algn="ctr">
              <a:buNone/>
            </a:pPr>
            <a:endParaRPr lang="pl-PL" sz="8000" dirty="0" smtClean="0"/>
          </a:p>
          <a:p>
            <a:pPr marL="0" indent="0" algn="ctr">
              <a:buNone/>
            </a:pPr>
            <a:endParaRPr lang="pl-PL" sz="2800" dirty="0" smtClean="0"/>
          </a:p>
        </p:txBody>
      </p:sp>
      <p:sp>
        <p:nvSpPr>
          <p:cNvPr id="6" name="Rectang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2200" dirty="0">
                <a:solidFill>
                  <a:schemeClr val="bg1">
                    <a:lumMod val="65000"/>
                  </a:schemeClr>
                </a:solidFill>
              </a:rPr>
              <a:t>Co to Neo4J      </a:t>
            </a:r>
            <a:r>
              <a:rPr lang="pl-PL" sz="2200" dirty="0" smtClean="0">
                <a:solidFill>
                  <a:schemeClr val="bg1">
                    <a:lumMod val="65000"/>
                  </a:schemeClr>
                </a:solidFill>
              </a:rPr>
              <a:t>        </a:t>
            </a:r>
            <a:r>
              <a:rPr lang="pl-PL" sz="2200" dirty="0">
                <a:solidFill>
                  <a:schemeClr val="bg1">
                    <a:lumMod val="65000"/>
                  </a:schemeClr>
                </a:solidFill>
              </a:rPr>
              <a:t>Neo4j i </a:t>
            </a:r>
            <a:r>
              <a:rPr lang="pl-PL" sz="2200" dirty="0" smtClean="0">
                <a:solidFill>
                  <a:schemeClr val="bg1">
                    <a:lumMod val="65000"/>
                  </a:schemeClr>
                </a:solidFill>
              </a:rPr>
              <a:t>Django            </a:t>
            </a:r>
            <a:r>
              <a:rPr lang="pl-PL" dirty="0"/>
              <a:t>Zakończenie</a:t>
            </a:r>
            <a:endParaRPr lang="en-US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043608" y="2636912"/>
            <a:ext cx="6912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dirty="0" smtClean="0"/>
              <a:t>Szybka demonstracja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408465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 czym będę mówił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Co to Neo4J</a:t>
            </a:r>
            <a:endParaRPr lang="en-US" dirty="0" smtClean="0"/>
          </a:p>
          <a:p>
            <a:r>
              <a:rPr lang="pl-PL" dirty="0" smtClean="0"/>
              <a:t>Neo4j i Django</a:t>
            </a:r>
            <a:endParaRPr lang="en-US" dirty="0" smtClean="0"/>
          </a:p>
          <a:p>
            <a:r>
              <a:rPr lang="pl-PL" dirty="0" smtClean="0"/>
              <a:t>Zakończenie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Co to </a:t>
            </a:r>
            <a:r>
              <a:rPr lang="pl-PL" dirty="0" smtClean="0"/>
              <a:t>Neo4J</a:t>
            </a:r>
            <a:r>
              <a:rPr lang="pl-PL" sz="2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l-PL" sz="2200" dirty="0" smtClean="0">
                <a:solidFill>
                  <a:schemeClr val="bg1">
                    <a:lumMod val="65000"/>
                  </a:schemeClr>
                </a:solidFill>
              </a:rPr>
              <a:t>       </a:t>
            </a:r>
            <a:r>
              <a:rPr lang="pl-PL" sz="2200" dirty="0">
                <a:solidFill>
                  <a:schemeClr val="bg1">
                    <a:lumMod val="65000"/>
                  </a:schemeClr>
                </a:solidFill>
              </a:rPr>
              <a:t>Neo4j i </a:t>
            </a:r>
            <a:r>
              <a:rPr lang="pl-PL" sz="2200" dirty="0" smtClean="0">
                <a:solidFill>
                  <a:schemeClr val="bg1">
                    <a:lumMod val="65000"/>
                  </a:schemeClr>
                </a:solidFill>
              </a:rPr>
              <a:t>Django              Zakończenie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Neo4J jest grafową bazą danych na licencji GPL zaimplementowaną w Javie.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 smtClean="0"/>
              <a:t>Zalety:</a:t>
            </a:r>
          </a:p>
          <a:p>
            <a:pPr lvl="1"/>
            <a:r>
              <a:rPr lang="pl-PL" sz="2100" dirty="0" smtClean="0"/>
              <a:t>Możliwe wywoływanie zapytań rekurencyjnych: wyszukiwanie ścieżki, pokazywanie ścieżki, czyli to co niemożliwe lub bardzo trudne w relacyjnej bazie danych</a:t>
            </a:r>
          </a:p>
          <a:p>
            <a:pPr lvl="1"/>
            <a:r>
              <a:rPr lang="pl-PL" sz="2100" dirty="0" smtClean="0"/>
              <a:t>Bardzo wyrafinowane języki zapytań: </a:t>
            </a:r>
            <a:r>
              <a:rPr lang="pl-PL" sz="2100" dirty="0" err="1" smtClean="0"/>
              <a:t>Gremlin</a:t>
            </a:r>
            <a:r>
              <a:rPr lang="pl-PL" sz="2100" dirty="0" smtClean="0"/>
              <a:t>, a w szczególności </a:t>
            </a:r>
            <a:r>
              <a:rPr lang="pl-PL" sz="2100" dirty="0" err="1" smtClean="0"/>
              <a:t>Cypher</a:t>
            </a:r>
            <a:endParaRPr lang="pl-PL" sz="2100" dirty="0" smtClean="0"/>
          </a:p>
          <a:p>
            <a:pPr lvl="1"/>
            <a:r>
              <a:rPr lang="pl-PL" sz="2100" dirty="0" smtClean="0"/>
              <a:t>Dzięki pakietowi „</a:t>
            </a:r>
            <a:r>
              <a:rPr lang="pl-PL" sz="2100" dirty="0" err="1" smtClean="0"/>
              <a:t>bulbs</a:t>
            </a:r>
            <a:r>
              <a:rPr lang="pl-PL" sz="2100" dirty="0" smtClean="0"/>
              <a:t>” możliwość synchronizacji z relacyjną bazą danych</a:t>
            </a:r>
          </a:p>
          <a:p>
            <a:pPr lvl="1"/>
            <a:endParaRPr lang="pl-PL" sz="2100" dirty="0" smtClean="0"/>
          </a:p>
          <a:p>
            <a:pPr lvl="1"/>
            <a:endParaRPr lang="pl-PL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200" dirty="0" smtClean="0"/>
              <a:t>Kiedy integrować Neo4j w Django?</a:t>
            </a:r>
          </a:p>
          <a:p>
            <a:pPr marL="457200" indent="-457200">
              <a:buAutoNum type="arabicPeriod"/>
            </a:pPr>
            <a:endParaRPr lang="pl-PL" sz="2000" dirty="0" smtClean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endParaRPr lang="pl-PL" sz="2000" dirty="0"/>
          </a:p>
          <a:p>
            <a:pPr marL="0" indent="0" algn="ctr">
              <a:buNone/>
            </a:pPr>
            <a:r>
              <a:rPr lang="pl-PL" sz="2800" dirty="0" smtClean="0"/>
              <a:t>Potrzebne są wyrafinowane operacje na danych: silniki rekomendacyjne, wyszukiwanie ścieżek, do czego nie nadaje się relacyjna baza danych</a:t>
            </a:r>
          </a:p>
          <a:p>
            <a:pPr marL="457200" indent="-457200" algn="ctr">
              <a:buAutoNum type="arabicPeriod"/>
            </a:pPr>
            <a:endParaRPr lang="pl-PL" sz="2000" dirty="0"/>
          </a:p>
        </p:txBody>
      </p:sp>
      <p:sp>
        <p:nvSpPr>
          <p:cNvPr id="6" name="Rectang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2200" dirty="0">
                <a:solidFill>
                  <a:schemeClr val="bg1">
                    <a:lumMod val="65000"/>
                  </a:schemeClr>
                </a:solidFill>
              </a:rPr>
              <a:t>Co to Neo4J        </a:t>
            </a:r>
            <a:r>
              <a:rPr lang="pl-PL" dirty="0"/>
              <a:t>Neo4j i Django</a:t>
            </a:r>
            <a:r>
              <a:rPr lang="pl-PL" sz="2200" dirty="0" smtClean="0">
                <a:solidFill>
                  <a:schemeClr val="bg1">
                    <a:lumMod val="65000"/>
                  </a:schemeClr>
                </a:solidFill>
              </a:rPr>
              <a:t>              Zakończenie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02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200" dirty="0" smtClean="0"/>
              <a:t>Kiedy integrować Neo4j w Django?</a:t>
            </a:r>
          </a:p>
          <a:p>
            <a:pPr marL="457200" indent="-457200">
              <a:buAutoNum type="arabicPeriod"/>
            </a:pPr>
            <a:endParaRPr lang="pl-PL" sz="2000" dirty="0" smtClean="0"/>
          </a:p>
          <a:p>
            <a:pPr marL="0" indent="0" algn="ctr">
              <a:buNone/>
            </a:pPr>
            <a:r>
              <a:rPr lang="pl-PL" sz="1800" dirty="0"/>
              <a:t>Wyszukiwanie ścieżki jaką trzeba przebyć po węzłach, aby dotrzeć do upragnionego miejsca w grafie. Każdy węzeł jest połączony średnio z innymi 50 węzłami.</a:t>
            </a:r>
            <a:endParaRPr lang="pl-PL" sz="1800" dirty="0" smtClean="0"/>
          </a:p>
        </p:txBody>
      </p:sp>
      <p:sp>
        <p:nvSpPr>
          <p:cNvPr id="6" name="Rectang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2200" dirty="0">
                <a:solidFill>
                  <a:schemeClr val="bg1">
                    <a:lumMod val="65000"/>
                  </a:schemeClr>
                </a:solidFill>
              </a:rPr>
              <a:t>Co to Neo4J        </a:t>
            </a:r>
            <a:r>
              <a:rPr lang="pl-PL" dirty="0"/>
              <a:t>Neo4j i Django</a:t>
            </a:r>
            <a:r>
              <a:rPr lang="pl-PL" sz="2200" dirty="0" smtClean="0">
                <a:solidFill>
                  <a:schemeClr val="bg1">
                    <a:lumMod val="65000"/>
                  </a:schemeClr>
                </a:solidFill>
              </a:rPr>
              <a:t>              Zakończenie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331037"/>
              </p:ext>
            </p:extLst>
          </p:nvPr>
        </p:nvGraphicFramePr>
        <p:xfrm>
          <a:off x="1115616" y="3607140"/>
          <a:ext cx="6911790" cy="22701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3430"/>
                <a:gridCol w="2304180"/>
                <a:gridCol w="2304180"/>
              </a:tblGrid>
              <a:tr h="660673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BAZA DANYCH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LICZBA WĘZŁÓW/REKORDÓW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CZAS WYKONANIA ZAPYTANIA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262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err="1">
                          <a:effectLst/>
                        </a:rPr>
                        <a:t>MySQL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1000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2000ms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262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Neo4j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1000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 ms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0673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err="1">
                          <a:effectLst/>
                        </a:rPr>
                        <a:t>MySQL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1 000 000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Nie udało się uzyskać pomiaru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262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Neo4j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1 000 000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 ms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88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200" dirty="0" smtClean="0"/>
              <a:t>Jak integrować Neo4J w Django</a:t>
            </a:r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Każdy graf można przedstawić w relacyjnej bazie danych za pomocą prostego modelu: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800" dirty="0" smtClean="0"/>
          </a:p>
        </p:txBody>
      </p:sp>
      <p:sp>
        <p:nvSpPr>
          <p:cNvPr id="6" name="Rectang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2200" dirty="0">
                <a:solidFill>
                  <a:schemeClr val="bg1">
                    <a:lumMod val="65000"/>
                  </a:schemeClr>
                </a:solidFill>
              </a:rPr>
              <a:t>Co to Neo4J        </a:t>
            </a:r>
            <a:r>
              <a:rPr lang="pl-PL" dirty="0"/>
              <a:t>Neo4j i Django</a:t>
            </a:r>
            <a:r>
              <a:rPr lang="pl-PL" sz="2200" dirty="0" smtClean="0">
                <a:solidFill>
                  <a:schemeClr val="bg1">
                    <a:lumMod val="65000"/>
                  </a:schemeClr>
                </a:solidFill>
              </a:rPr>
              <a:t>              Zakończenie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9" name="Obraz 8" descr="C:\Users\Mateusz\Downloads\Untitled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129723"/>
            <a:ext cx="7020303" cy="18915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102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3200" dirty="0" smtClean="0"/>
              <a:t>Jak integrować Neo4J w Django</a:t>
            </a:r>
          </a:p>
          <a:p>
            <a:pPr marL="0" indent="0">
              <a:buNone/>
            </a:pPr>
            <a:endParaRPr lang="pl-PL" sz="2400" dirty="0" smtClean="0"/>
          </a:p>
          <a:p>
            <a:pPr marL="457200" indent="-457200">
              <a:buAutoNum type="arabicPeriod"/>
            </a:pPr>
            <a:r>
              <a:rPr lang="pl-PL" sz="2400" dirty="0"/>
              <a:t>Instalacja swojej </a:t>
            </a:r>
            <a:r>
              <a:rPr lang="pl-PL" sz="2400" dirty="0" smtClean="0"/>
              <a:t>aplikacji.</a:t>
            </a:r>
          </a:p>
          <a:p>
            <a:pPr marL="457200" indent="-457200">
              <a:buAutoNum type="arabicPeriod"/>
            </a:pPr>
            <a:r>
              <a:rPr lang="pl-PL" sz="2400" dirty="0" smtClean="0"/>
              <a:t>Instalacja </a:t>
            </a:r>
            <a:r>
              <a:rPr lang="pl-PL" sz="2400" dirty="0"/>
              <a:t>Neo4j </a:t>
            </a:r>
            <a:r>
              <a:rPr lang="pl-PL" sz="2400" dirty="0" smtClean="0"/>
              <a:t>(neo4j.org)</a:t>
            </a:r>
          </a:p>
          <a:p>
            <a:pPr marL="457200" indent="-457200">
              <a:buAutoNum type="arabicPeriod"/>
            </a:pPr>
            <a:r>
              <a:rPr lang="pl-PL" sz="2400" dirty="0" smtClean="0"/>
              <a:t>Instalacja pakietu „</a:t>
            </a:r>
            <a:r>
              <a:rPr lang="pl-PL" sz="2400" dirty="0" err="1" smtClean="0"/>
              <a:t>bulbs</a:t>
            </a:r>
            <a:r>
              <a:rPr lang="pl-PL" sz="2400" dirty="0" smtClean="0"/>
              <a:t>” (bulbflow.com)</a:t>
            </a:r>
          </a:p>
          <a:p>
            <a:pPr marL="457200" indent="-457200">
              <a:buAutoNum type="arabicPeriod"/>
            </a:pPr>
            <a:r>
              <a:rPr lang="pl-PL" sz="2400" dirty="0"/>
              <a:t>Praca na obiekcie umożliwiającego dostęp do </a:t>
            </a:r>
            <a:r>
              <a:rPr lang="pl-PL" sz="2400" dirty="0" smtClean="0"/>
              <a:t>grafu.</a:t>
            </a:r>
          </a:p>
          <a:p>
            <a:pPr marL="457200" indent="-457200">
              <a:buAutoNum type="arabicPeriod"/>
            </a:pPr>
            <a:r>
              <a:rPr lang="pl-PL" sz="2400" dirty="0" smtClean="0"/>
              <a:t>Nadpisanie metod </a:t>
            </a:r>
            <a:r>
              <a:rPr lang="pl-PL" sz="2400" dirty="0" err="1" smtClean="0"/>
              <a:t>save</a:t>
            </a:r>
            <a:r>
              <a:rPr lang="pl-PL" sz="2400" dirty="0" smtClean="0"/>
              <a:t>() oraz </a:t>
            </a:r>
            <a:r>
              <a:rPr lang="pl-PL" sz="2400" dirty="0" err="1" smtClean="0"/>
              <a:t>delete</a:t>
            </a:r>
            <a:r>
              <a:rPr lang="pl-PL" sz="2400" dirty="0" smtClean="0"/>
              <a:t>() modelu, który chcemy aby był reprezentowany przez grafową oraz relacyjną bazę danych</a:t>
            </a:r>
            <a:r>
              <a:rPr lang="en-US" sz="2400" dirty="0" smtClean="0"/>
              <a:t> </a:t>
            </a:r>
            <a:r>
              <a:rPr lang="en-US" sz="2400" dirty="0" err="1" smtClean="0"/>
              <a:t>oraz</a:t>
            </a:r>
            <a:r>
              <a:rPr lang="en-US" sz="2400" dirty="0" smtClean="0"/>
              <a:t> </a:t>
            </a:r>
            <a:r>
              <a:rPr lang="en-US" sz="2400" dirty="0" err="1" smtClean="0"/>
              <a:t>dopisanie</a:t>
            </a:r>
            <a:r>
              <a:rPr lang="en-US" sz="2400" dirty="0" smtClean="0"/>
              <a:t> </a:t>
            </a:r>
            <a:r>
              <a:rPr lang="en-US" sz="2400" dirty="0" err="1" smtClean="0"/>
              <a:t>pól</a:t>
            </a:r>
            <a:r>
              <a:rPr lang="en-US" sz="2400" dirty="0" smtClean="0"/>
              <a:t> z </a:t>
            </a:r>
            <a:r>
              <a:rPr lang="en-US" sz="2400" dirty="0" err="1" smtClean="0"/>
              <a:t>poprzedniego</a:t>
            </a:r>
            <a:r>
              <a:rPr lang="en-US" sz="2400" dirty="0" smtClean="0"/>
              <a:t> </a:t>
            </a:r>
            <a:r>
              <a:rPr lang="en-US" sz="2400" dirty="0" err="1" smtClean="0"/>
              <a:t>slajdu</a:t>
            </a:r>
            <a:r>
              <a:rPr lang="pl-PL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pl-PL" sz="2400" dirty="0" smtClean="0"/>
              <a:t>Napisanie zapytania trawersującego graf i wydobywanie danych.</a:t>
            </a:r>
            <a:endParaRPr lang="en-US" sz="2400" dirty="0" smtClean="0"/>
          </a:p>
          <a:p>
            <a:pPr marL="457200" indent="-457200">
              <a:buAutoNum type="arabicPeriod"/>
            </a:pPr>
            <a:endParaRPr lang="pl-PL" sz="2400" dirty="0" smtClean="0"/>
          </a:p>
          <a:p>
            <a:pPr marL="457200" indent="-457200">
              <a:buAutoNum type="arabicPeriod"/>
            </a:pPr>
            <a:endParaRPr lang="pl-PL" sz="2400" dirty="0" smtClean="0"/>
          </a:p>
          <a:p>
            <a:pPr marL="0" indent="0">
              <a:buNone/>
            </a:pPr>
            <a:endParaRPr lang="pl-PL" sz="2800" dirty="0" smtClean="0"/>
          </a:p>
        </p:txBody>
      </p:sp>
      <p:sp>
        <p:nvSpPr>
          <p:cNvPr id="6" name="Rectang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2200" dirty="0">
                <a:solidFill>
                  <a:schemeClr val="bg1">
                    <a:lumMod val="65000"/>
                  </a:schemeClr>
                </a:solidFill>
              </a:rPr>
              <a:t>Co to Neo4J        </a:t>
            </a:r>
            <a:r>
              <a:rPr lang="pl-PL" dirty="0"/>
              <a:t>Neo4j i Django</a:t>
            </a:r>
            <a:r>
              <a:rPr lang="pl-PL" sz="2200" dirty="0" smtClean="0">
                <a:solidFill>
                  <a:schemeClr val="bg1">
                    <a:lumMod val="65000"/>
                  </a:schemeClr>
                </a:solidFill>
              </a:rPr>
              <a:t>              Zakończenie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27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83691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sz="3200" dirty="0" smtClean="0"/>
              <a:t>1. Instalacja </a:t>
            </a:r>
            <a:r>
              <a:rPr lang="pl-PL" sz="3200" dirty="0"/>
              <a:t>swojej aplikacji.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 smtClean="0"/>
              <a:t>Musimy zaplanować, które modele będziemy chcieli odwzorowywać w relacyjnej jak i w grafowej bazie danych. Musi się znajdować model odwzorowujący węzeł (np. Użytkownik) i połączenie skierowane (np. Lubi, Zna, nie lubi itp.) Przykładowo będziemy chcieli zrobić funkcjonalność „po ilu znajomościach osób mogę dotrzeć do wybranej osoby na świecie”. </a:t>
            </a:r>
            <a:endParaRPr lang="pl-PL" sz="2400" dirty="0" smtClean="0"/>
          </a:p>
          <a:p>
            <a:pPr marL="457200" indent="-457200">
              <a:buAutoNum type="arabicPeriod"/>
            </a:pPr>
            <a:endParaRPr lang="pl-PL" sz="2400" dirty="0" smtClean="0"/>
          </a:p>
          <a:p>
            <a:pPr marL="0" indent="0">
              <a:buNone/>
            </a:pPr>
            <a:endParaRPr lang="pl-PL" sz="2800" dirty="0" smtClean="0"/>
          </a:p>
        </p:txBody>
      </p:sp>
      <p:sp>
        <p:nvSpPr>
          <p:cNvPr id="6" name="Rectang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2200" dirty="0">
                <a:solidFill>
                  <a:schemeClr val="bg1">
                    <a:lumMod val="65000"/>
                  </a:schemeClr>
                </a:solidFill>
              </a:rPr>
              <a:t>Co to Neo4J        </a:t>
            </a:r>
            <a:r>
              <a:rPr lang="pl-PL" dirty="0"/>
              <a:t>Neo4j i Django</a:t>
            </a:r>
            <a:r>
              <a:rPr lang="pl-PL" sz="2200" dirty="0" smtClean="0">
                <a:solidFill>
                  <a:schemeClr val="bg1">
                    <a:lumMod val="65000"/>
                  </a:schemeClr>
                </a:solidFill>
              </a:rPr>
              <a:t>              Zakończenie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683568" y="465313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Class </a:t>
            </a:r>
            <a:r>
              <a:rPr lang="pl-PL" sz="1600" dirty="0" err="1" smtClean="0"/>
              <a:t>UserProfile</a:t>
            </a:r>
            <a:r>
              <a:rPr lang="pl-PL" sz="1600" dirty="0" smtClean="0"/>
              <a:t>(</a:t>
            </a:r>
            <a:r>
              <a:rPr lang="pl-PL" sz="1600" dirty="0" err="1" smtClean="0"/>
              <a:t>models.Model</a:t>
            </a:r>
            <a:r>
              <a:rPr lang="pl-PL" sz="1600" dirty="0"/>
              <a:t>):</a:t>
            </a:r>
          </a:p>
          <a:p>
            <a:r>
              <a:rPr lang="pl-PL" sz="1600" dirty="0"/>
              <a:t>	</a:t>
            </a:r>
            <a:r>
              <a:rPr lang="pl-PL" sz="1600" dirty="0" err="1"/>
              <a:t>user</a:t>
            </a:r>
            <a:r>
              <a:rPr lang="pl-PL" sz="1600" dirty="0"/>
              <a:t> = </a:t>
            </a:r>
            <a:r>
              <a:rPr lang="pl-PL" sz="1600" dirty="0" err="1"/>
              <a:t>models.ForeignKey</a:t>
            </a:r>
            <a:r>
              <a:rPr lang="pl-PL" sz="1600" dirty="0"/>
              <a:t>(User)</a:t>
            </a:r>
          </a:p>
          <a:p>
            <a:r>
              <a:rPr lang="pl-PL" sz="1600" dirty="0"/>
              <a:t>	</a:t>
            </a:r>
            <a:r>
              <a:rPr lang="pl-PL" sz="1600" dirty="0" err="1"/>
              <a:t>znajomosci</a:t>
            </a:r>
            <a:r>
              <a:rPr lang="pl-PL" sz="1600" dirty="0"/>
              <a:t> = </a:t>
            </a:r>
            <a:r>
              <a:rPr lang="pl-PL" sz="1600" dirty="0" smtClean="0"/>
              <a:t>			</a:t>
            </a:r>
            <a:r>
              <a:rPr lang="pl-PL" sz="1600" dirty="0" err="1" smtClean="0"/>
              <a:t>models.ManyToManyField</a:t>
            </a:r>
            <a:r>
              <a:rPr lang="pl-PL" sz="1600" dirty="0"/>
              <a:t>(</a:t>
            </a:r>
          </a:p>
          <a:p>
            <a:r>
              <a:rPr lang="pl-PL" sz="1600" dirty="0"/>
              <a:t>		’</a:t>
            </a:r>
            <a:r>
              <a:rPr lang="pl-PL" sz="1600" dirty="0" err="1"/>
              <a:t>self</a:t>
            </a:r>
            <a:r>
              <a:rPr lang="pl-PL" sz="1600" dirty="0"/>
              <a:t>’, </a:t>
            </a:r>
            <a:r>
              <a:rPr lang="pl-PL" sz="1600" dirty="0" err="1"/>
              <a:t>through</a:t>
            </a:r>
            <a:r>
              <a:rPr lang="pl-PL" sz="1600" dirty="0"/>
              <a:t>=’</a:t>
            </a:r>
            <a:r>
              <a:rPr lang="pl-PL" sz="1600" dirty="0" err="1"/>
              <a:t>Znajomosc</a:t>
            </a:r>
            <a:r>
              <a:rPr lang="pl-PL" sz="1600" dirty="0"/>
              <a:t>’)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4895528" y="4696172"/>
            <a:ext cx="4248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Class </a:t>
            </a:r>
            <a:r>
              <a:rPr lang="pl-PL" sz="1600" dirty="0" err="1" smtClean="0"/>
              <a:t>Znajomosc</a:t>
            </a:r>
            <a:r>
              <a:rPr lang="pl-PL" sz="1600" dirty="0" smtClean="0"/>
              <a:t>(</a:t>
            </a:r>
            <a:r>
              <a:rPr lang="pl-PL" sz="1600" dirty="0" err="1" smtClean="0"/>
              <a:t>models.Model</a:t>
            </a:r>
            <a:r>
              <a:rPr lang="pl-PL" sz="1600" dirty="0"/>
              <a:t>):</a:t>
            </a:r>
          </a:p>
          <a:p>
            <a:r>
              <a:rPr lang="pl-PL" sz="1600" dirty="0"/>
              <a:t>	</a:t>
            </a:r>
            <a:r>
              <a:rPr lang="pl-PL" sz="1600" dirty="0" smtClean="0"/>
              <a:t>From= </a:t>
            </a:r>
            <a:r>
              <a:rPr lang="pl-PL" sz="1600" dirty="0" err="1" smtClean="0"/>
              <a:t>models.ForeignKey</a:t>
            </a:r>
            <a:r>
              <a:rPr lang="pl-PL" sz="1600" dirty="0" smtClean="0"/>
              <a:t>(</a:t>
            </a:r>
            <a:r>
              <a:rPr lang="pl-PL" sz="1600" dirty="0" err="1" smtClean="0"/>
              <a:t>UserProfile</a:t>
            </a:r>
            <a:r>
              <a:rPr lang="pl-PL" sz="1600" dirty="0" smtClean="0"/>
              <a:t>)</a:t>
            </a:r>
          </a:p>
          <a:p>
            <a:r>
              <a:rPr lang="pl-PL" sz="1600" dirty="0"/>
              <a:t>	</a:t>
            </a:r>
            <a:r>
              <a:rPr lang="pl-PL" sz="1600" dirty="0" smtClean="0"/>
              <a:t>To = </a:t>
            </a:r>
            <a:r>
              <a:rPr lang="pl-PL" sz="1600" dirty="0" err="1"/>
              <a:t>models.ForeignKey</a:t>
            </a:r>
            <a:r>
              <a:rPr lang="pl-PL" sz="1600" dirty="0"/>
              <a:t>(</a:t>
            </a:r>
            <a:r>
              <a:rPr lang="pl-PL" sz="1600" dirty="0" err="1"/>
              <a:t>UserProfile</a:t>
            </a:r>
            <a:r>
              <a:rPr lang="pl-PL" sz="1600" dirty="0" smtClean="0"/>
              <a:t>)</a:t>
            </a:r>
            <a:endParaRPr lang="pl-PL" sz="1600" dirty="0"/>
          </a:p>
          <a:p>
            <a:r>
              <a:rPr lang="pl-PL" sz="1600" dirty="0"/>
              <a:t>	</a:t>
            </a:r>
            <a:r>
              <a:rPr lang="pl-PL" sz="1600" dirty="0" smtClean="0"/>
              <a:t>status= </a:t>
            </a:r>
            <a:r>
              <a:rPr lang="pl-PL" sz="1600" dirty="0" err="1" smtClean="0"/>
              <a:t>models.CharField</a:t>
            </a:r>
            <a:r>
              <a:rPr lang="pl-PL" sz="1600" dirty="0" smtClean="0"/>
              <a:t>()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92594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200" dirty="0" smtClean="0"/>
              <a:t>2. </a:t>
            </a:r>
            <a:r>
              <a:rPr lang="pl-PL" sz="3200" dirty="0"/>
              <a:t>Instalacja Neo4j (</a:t>
            </a:r>
            <a:r>
              <a:rPr lang="pl-PL" sz="3200" dirty="0" smtClean="0"/>
              <a:t>neo4j.org).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 smtClean="0"/>
              <a:t>Wchodzimy na </a:t>
            </a:r>
            <a:r>
              <a:rPr lang="pl-PL" sz="2400" dirty="0" err="1" smtClean="0"/>
              <a:t>strone</a:t>
            </a:r>
            <a:r>
              <a:rPr lang="pl-PL" sz="2400" dirty="0" smtClean="0"/>
              <a:t> neo4j.org/</a:t>
            </a:r>
            <a:r>
              <a:rPr lang="pl-PL" sz="2400" dirty="0" err="1" smtClean="0"/>
              <a:t>download</a:t>
            </a:r>
            <a:r>
              <a:rPr lang="pl-PL" sz="2400" dirty="0" smtClean="0"/>
              <a:t>, ściągamy paczkę i </a:t>
            </a:r>
            <a:r>
              <a:rPr lang="pl-PL" sz="2400" dirty="0" err="1" smtClean="0"/>
              <a:t>i</a:t>
            </a:r>
            <a:r>
              <a:rPr lang="pl-PL" sz="2400" dirty="0" smtClean="0"/>
              <a:t> już możemy od razu uruchamiać serwer bazy danych:</a:t>
            </a:r>
          </a:p>
          <a:p>
            <a:pPr marL="0" indent="0">
              <a:buNone/>
            </a:pPr>
            <a:r>
              <a:rPr lang="pl-PL" sz="2400" dirty="0"/>
              <a:t>	</a:t>
            </a:r>
            <a:r>
              <a:rPr lang="pl-PL" sz="2400" dirty="0" smtClean="0"/>
              <a:t>$”katalog_z_neo4j”/bin/neo4j start</a:t>
            </a:r>
          </a:p>
          <a:p>
            <a:pPr marL="0" indent="0">
              <a:buNone/>
            </a:pPr>
            <a:r>
              <a:rPr lang="pl-PL" sz="2400" dirty="0" smtClean="0"/>
              <a:t>Serwer będzie działał na localhost:7474 (fajny panel administracyjny razem z konsolą do testowania zapytań). Musimy mieć zainstalowaną Javę oraz skonfigurowaną zmienną $JAVAHOME, która wskazuje gdzie Java się znajduje.</a:t>
            </a:r>
            <a:endParaRPr lang="pl-PL" sz="2400" dirty="0" smtClean="0"/>
          </a:p>
          <a:p>
            <a:pPr marL="457200" indent="-457200">
              <a:buAutoNum type="arabicPeriod"/>
            </a:pPr>
            <a:endParaRPr lang="pl-PL" sz="2400" dirty="0" smtClean="0"/>
          </a:p>
          <a:p>
            <a:pPr marL="0" indent="0">
              <a:buNone/>
            </a:pPr>
            <a:endParaRPr lang="pl-PL" sz="2800" dirty="0" smtClean="0"/>
          </a:p>
        </p:txBody>
      </p:sp>
      <p:sp>
        <p:nvSpPr>
          <p:cNvPr id="6" name="Rectang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2200" dirty="0">
                <a:solidFill>
                  <a:schemeClr val="bg1">
                    <a:lumMod val="65000"/>
                  </a:schemeClr>
                </a:solidFill>
              </a:rPr>
              <a:t>Co to Neo4J        </a:t>
            </a:r>
            <a:r>
              <a:rPr lang="pl-PL" dirty="0"/>
              <a:t>Neo4j i Django</a:t>
            </a:r>
            <a:r>
              <a:rPr lang="pl-PL" sz="2200" dirty="0" smtClean="0">
                <a:solidFill>
                  <a:schemeClr val="bg1">
                    <a:lumMod val="65000"/>
                  </a:schemeClr>
                </a:solidFill>
              </a:rPr>
              <a:t>              Zakończenie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97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010167125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9000B0E-F247-42DE-B4C8-953FA55828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TS010167125</Template>
  <TotalTime>0</TotalTime>
  <Words>801</Words>
  <Application>Microsoft Office PowerPoint</Application>
  <PresentationFormat>Pokaz na ekranie (4:3)</PresentationFormat>
  <Paragraphs>216</Paragraphs>
  <Slides>18</Slides>
  <Notes>18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TS010167125</vt:lpstr>
      <vt:lpstr>  Neo4J z Django </vt:lpstr>
      <vt:lpstr>O czym będę mówił</vt:lpstr>
      <vt:lpstr>Co to Neo4J        Neo4j i Django              Zakończenie</vt:lpstr>
      <vt:lpstr>Co to Neo4J        Neo4j i Django              Zakończenie</vt:lpstr>
      <vt:lpstr>Co to Neo4J        Neo4j i Django              Zakończenie</vt:lpstr>
      <vt:lpstr>Co to Neo4J        Neo4j i Django              Zakończenie</vt:lpstr>
      <vt:lpstr>Co to Neo4J        Neo4j i Django              Zakończenie</vt:lpstr>
      <vt:lpstr>Co to Neo4J        Neo4j i Django              Zakończenie</vt:lpstr>
      <vt:lpstr>Co to Neo4J        Neo4j i Django              Zakończenie</vt:lpstr>
      <vt:lpstr>Co to Neo4J        Neo4j i Django              Zakończenie</vt:lpstr>
      <vt:lpstr>Co to Neo4J        Neo4j i Django              Zakończenie</vt:lpstr>
      <vt:lpstr>Co to Neo4J        Neo4j i Django              Zakończenie</vt:lpstr>
      <vt:lpstr>Co to Neo4J        Neo4j i Django              Zakończenie</vt:lpstr>
      <vt:lpstr>Co to Neo4J        Neo4j i Django              Zakończenie</vt:lpstr>
      <vt:lpstr>Co to Neo4J        Neo4j i Django              Zakończenie</vt:lpstr>
      <vt:lpstr>Co to Neo4J        Neo4j i Django              Zakończenie</vt:lpstr>
      <vt:lpstr>Co to Neo4J              Neo4j i Django            Zakończenie</vt:lpstr>
      <vt:lpstr>Co to Neo4J              Neo4j i Django            Zakończenie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2012-03-15T15:27:37Z</dcterms:created>
  <dcterms:modified xsi:type="dcterms:W3CDTF">2012-07-26T08:39:09Z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TC101671259990</vt:lpwstr>
  </property>
</Properties>
</file>